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autoCompressPictures="0">
  <p:sldMasterIdLst>
    <p:sldMasterId id="214748364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embeddedFontLst>
    <p:embeddedFont>
      <p:font typeface="Century Gothic" panose="020B0502020202020204" pitchFamily="34"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5" roundtripDataSignature="AMtx7mjj9ONOMeov8v9DGIvwvkb6jmQFm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127C0F5-F4DB-42E6-904C-67FDB48FAF66}">
  <a:tblStyle styleId="{7127C0F5-F4DB-42E6-904C-67FDB48FAF66}"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D988B9F2-1BC9-4F86-8A89-E8E3213CA7B0}" styleName="Table_1">
    <a:wholeTbl>
      <a:tcTxStyle b="off" i="off">
        <a:font>
          <a:latin typeface="Calibri"/>
          <a:ea typeface="Calibri"/>
          <a:cs typeface="Calibri"/>
        </a:font>
        <a:schemeClr val="dk1"/>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25400" cap="flat" cmpd="sng">
              <a:solidFill>
                <a:schemeClr val="dk1"/>
              </a:solidFill>
              <a:prstDash val="solid"/>
              <a:round/>
              <a:headEnd type="none" w="sm" len="sm"/>
              <a:tailEnd type="none" w="sm" len="sm"/>
            </a:ln>
          </a:top>
          <a:bottom>
            <a:ln w="25400" cap="flat" cmpd="sng">
              <a:solidFill>
                <a:schemeClr val="dk1"/>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chemeClr val="lt1"/>
          </a:solidFill>
        </a:fill>
      </a:tcStyle>
    </a:wholeTbl>
    <a:band1H>
      <a:tcTxStyle/>
      <a:tcStyle>
        <a:tcBdr/>
        <a:fill>
          <a:solidFill>
            <a:srgbClr val="E6E6E6"/>
          </a:solidFill>
        </a:fill>
      </a:tcStyle>
    </a:band1H>
    <a:band2H>
      <a:tcTxStyle/>
      <a:tcStyle>
        <a:tcBdr/>
      </a:tcStyle>
    </a:band2H>
    <a:band1V>
      <a:tcTxStyle/>
      <a:tcStyle>
        <a:tcBdr/>
        <a:fill>
          <a:solidFill>
            <a:srgbClr val="E6E6E6"/>
          </a:solidFill>
        </a:fill>
      </a:tcStyle>
    </a:band1V>
    <a:band2V>
      <a:tcTxStyle/>
      <a:tcStyle>
        <a:tcBdr/>
      </a:tcStyle>
    </a:band2V>
    <a:lastCol>
      <a:tcTxStyle b="on" i="off">
        <a:font>
          <a:latin typeface="Calibri"/>
          <a:ea typeface="Calibri"/>
          <a:cs typeface="Calibri"/>
        </a:font>
        <a:schemeClr val="lt1"/>
      </a:tcTxStyle>
      <a:tcStyle>
        <a:tcBdr/>
        <a:fill>
          <a:solidFill>
            <a:schemeClr val="dk1"/>
          </a:solidFill>
        </a:fill>
      </a:tcStyle>
    </a:lastCol>
    <a:firstCol>
      <a:tcTxStyle b="on" i="off">
        <a:font>
          <a:latin typeface="Calibri"/>
          <a:ea typeface="Calibri"/>
          <a:cs typeface="Calibri"/>
        </a:font>
        <a:schemeClr val="lt1"/>
      </a:tcTxStyle>
      <a:tcStyle>
        <a:tcBdr/>
        <a:fill>
          <a:solidFill>
            <a:schemeClr val="dk1"/>
          </a:solidFill>
        </a:fill>
      </a:tcStyle>
    </a:firstCol>
    <a:lastRow>
      <a:tcTxStyle b="on" i="off"/>
      <a:tcStyle>
        <a:tcBdr>
          <a:top>
            <a:ln w="50800" cap="flat" cmpd="sng">
              <a:solidFill>
                <a:schemeClr val="dk1"/>
              </a:solidFill>
              <a:prstDash val="solid"/>
              <a:round/>
              <a:headEnd type="none" w="sm" len="sm"/>
              <a:tailEnd type="none" w="sm" len="sm"/>
            </a:ln>
          </a:top>
        </a:tcBdr>
        <a:fill>
          <a:solidFill>
            <a:schemeClr val="lt1"/>
          </a:solidFill>
        </a:fill>
      </a:tcStyle>
    </a:lastRow>
    <a:seCell>
      <a:tcTxStyle b="on" i="off">
        <a:font>
          <a:latin typeface="Calibri"/>
          <a:ea typeface="Calibri"/>
          <a:cs typeface="Calibri"/>
        </a:font>
        <a:schemeClr val="dk1"/>
      </a:tcTxStyle>
      <a:tcStyle>
        <a:tcBdr/>
      </a:tcStyle>
    </a:seCell>
    <a:swCell>
      <a:tcTxStyle b="on" i="off">
        <a:font>
          <a:latin typeface="Calibri"/>
          <a:ea typeface="Calibri"/>
          <a:cs typeface="Calibri"/>
        </a:font>
        <a:schemeClr val="dk1"/>
      </a:tcTxStyle>
      <a:tcStyle>
        <a:tcBdr/>
      </a:tcStyle>
    </a:swCell>
    <a:firstRow>
      <a:tcTxStyle b="on" i="off">
        <a:font>
          <a:latin typeface="Calibri"/>
          <a:ea typeface="Calibri"/>
          <a:cs typeface="Calibri"/>
        </a:font>
        <a:schemeClr val="lt1"/>
      </a:tcTxStyle>
      <a:tcStyle>
        <a:tcBdr>
          <a:bottom>
            <a:ln w="25400" cap="flat" cmpd="sng">
              <a:solidFill>
                <a:schemeClr val="dk1"/>
              </a:solidFill>
              <a:prstDash val="solid"/>
              <a:round/>
              <a:headEnd type="none" w="sm" len="sm"/>
              <a:tailEnd type="none" w="sm" len="sm"/>
            </a:ln>
          </a:bottom>
        </a:tcBdr>
        <a:fill>
          <a:solidFill>
            <a:schemeClr val="dk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42"/>
    <p:restoredTop sz="94703"/>
  </p:normalViewPr>
  <p:slideViewPr>
    <p:cSldViewPr snapToGrid="0">
      <p:cViewPr varScale="1">
        <p:scale>
          <a:sx n="88" d="100"/>
          <a:sy n="88" d="100"/>
        </p:scale>
        <p:origin x="176" y="3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customschemas.google.com/relationships/presentationmetadata" Target="NUL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numCol="1"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numCol="1"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numCol="1"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numCol="1"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numCol="1" anchor="b" anchorCtr="0">
            <a:noAutofit/>
          </a:bodyPr>
          <a:lstStyle/>
          <a:p>
            <a:pPr marL="0" marR="0" lvl="0" indent="0" algn="r" rtl="0">
              <a:spcBef>
                <a:spcPts val="0"/>
              </a:spcBef>
              <a:spcAft>
                <a:spcPts val="0"/>
              </a:spcAft>
              <a:buNone/>
            </a:pPr>
            <a:fld id="{00000000-1234-1234-1234-123412341234}" type="slidenum">
              <a:rPr lang="ja-JP" altLang="ja-JP"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
        <p:cNvGrpSpPr/>
        <p:nvPr/>
      </p:nvGrpSpPr>
      <p:grpSpPr>
        <a:xfrm>
          <a:off x="0" y="0"/>
          <a:ext cx="0" cy="0"/>
          <a:chOff x="0" y="0"/>
          <a:chExt cx="0" cy="0"/>
        </a:xfrm>
      </p:grpSpPr>
      <p:sp>
        <p:nvSpPr>
          <p:cNvPr id="23" name="Google Shape;23;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4" name="Google Shape;24;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numCol="1" anchor="t" anchorCtr="0">
            <a:noAutofit/>
          </a:bodyPr>
          <a:lstStyle/>
          <a:p>
            <a:pPr marL="0" lvl="0" indent="0" algn="l" rtl="0">
              <a:spcBef>
                <a:spcPts val="0"/>
              </a:spcBef>
              <a:spcAft>
                <a:spcPts val="0"/>
              </a:spcAft>
              <a:buNone/>
            </a:pPr>
            <a:endParaRPr/>
          </a:p>
        </p:txBody>
      </p:sp>
      <p:sp>
        <p:nvSpPr>
          <p:cNvPr id="25" name="Google Shape;25;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numCol="1" anchor="b" anchorCtr="0">
            <a:noAutofit/>
          </a:bodyPr>
          <a:lstStyle/>
          <a:p>
            <a:pPr marL="0" lvl="0" indent="0" algn="r" rtl="0">
              <a:spcBef>
                <a:spcPts val="0"/>
              </a:spcBef>
              <a:spcAft>
                <a:spcPts val="0"/>
              </a:spcAft>
              <a:buNone/>
            </a:pPr>
            <a:fld id="{00000000-1234-1234-1234-123412341234}" type="slidenum">
              <a:rPr lang="ja-JP" altLang="ja-JP" sz="1200" b="0" i="0" u="none" strike="noStrike" cap="none">
                <a:solidFill>
                  <a:schemeClr val="dk1"/>
                </a:solidFill>
                <a:latin typeface="Arial"/>
                <a:ea typeface="Arial"/>
                <a:cs typeface="Arial"/>
                <a:sym typeface="Arial"/>
              </a:rPr>
              <a:t>1</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numCol="1" anchor="t" anchorCtr="0">
            <a:noAutofit/>
          </a:bodyPr>
          <a:lstStyle/>
          <a:p>
            <a:pPr marL="0" lvl="0" indent="0" algn="l" rtl="0">
              <a:spcBef>
                <a:spcPts val="360"/>
              </a:spcBef>
              <a:spcAft>
                <a:spcPts val="0"/>
              </a:spcAft>
              <a:buNone/>
            </a:pPr>
            <a:endParaRPr/>
          </a:p>
        </p:txBody>
      </p:sp>
      <p:sp>
        <p:nvSpPr>
          <p:cNvPr id="101" name="Google Shape;101;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numCol="1" anchor="t" anchorCtr="0">
            <a:noAutofit/>
          </a:bodyPr>
          <a:lstStyle/>
          <a:p>
            <a:pPr marL="0" lvl="0" indent="0" algn="l" rtl="0">
              <a:spcBef>
                <a:spcPts val="360"/>
              </a:spcBef>
              <a:spcAft>
                <a:spcPts val="0"/>
              </a:spcAft>
              <a:buNone/>
            </a:pPr>
            <a:endParaRPr/>
          </a:p>
        </p:txBody>
      </p:sp>
      <p:sp>
        <p:nvSpPr>
          <p:cNvPr id="114" name="Google Shape;114;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numCol="1" anchor="t" anchorCtr="0">
            <a:noAutofit/>
          </a:bodyPr>
          <a:lstStyle/>
          <a:p>
            <a:pPr marL="0" lvl="0" indent="0" algn="l" rtl="0">
              <a:spcBef>
                <a:spcPts val="360"/>
              </a:spcBef>
              <a:spcAft>
                <a:spcPts val="0"/>
              </a:spcAft>
              <a:buNone/>
            </a:pPr>
            <a:endParaRPr/>
          </a:p>
        </p:txBody>
      </p:sp>
      <p:sp>
        <p:nvSpPr>
          <p:cNvPr id="122" name="Google Shape;122;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13:notes"/>
          <p:cNvSpPr txBox="1">
            <a:spLocks noGrp="1"/>
          </p:cNvSpPr>
          <p:nvPr>
            <p:ph type="body" idx="1"/>
          </p:nvPr>
        </p:nvSpPr>
        <p:spPr>
          <a:xfrm>
            <a:off x="685800" y="4343400"/>
            <a:ext cx="5486400" cy="4114800"/>
          </a:xfrm>
          <a:prstGeom prst="rect">
            <a:avLst/>
          </a:prstGeom>
        </p:spPr>
        <p:txBody>
          <a:bodyPr spcFirstLastPara="1" wrap="square" lIns="91425" tIns="45700" rIns="91425" bIns="45700" numCol="1" anchor="t" anchorCtr="0">
            <a:noAutofit/>
          </a:bodyPr>
          <a:lstStyle/>
          <a:p>
            <a:pPr marL="0" lvl="0" indent="0" algn="l" rtl="0">
              <a:spcBef>
                <a:spcPts val="360"/>
              </a:spcBef>
              <a:spcAft>
                <a:spcPts val="0"/>
              </a:spcAft>
              <a:buNone/>
            </a:pPr>
            <a:endParaRPr/>
          </a:p>
        </p:txBody>
      </p:sp>
      <p:sp>
        <p:nvSpPr>
          <p:cNvPr id="130" name="Google Shape;130;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14:notes"/>
          <p:cNvSpPr txBox="1">
            <a:spLocks noGrp="1"/>
          </p:cNvSpPr>
          <p:nvPr>
            <p:ph type="body" idx="1"/>
          </p:nvPr>
        </p:nvSpPr>
        <p:spPr>
          <a:xfrm>
            <a:off x="685800" y="4343400"/>
            <a:ext cx="5486400" cy="4114800"/>
          </a:xfrm>
          <a:prstGeom prst="rect">
            <a:avLst/>
          </a:prstGeom>
        </p:spPr>
        <p:txBody>
          <a:bodyPr spcFirstLastPara="1" wrap="square" lIns="91425" tIns="45700" rIns="91425" bIns="45700" numCol="1" anchor="t" anchorCtr="0">
            <a:noAutofit/>
          </a:bodyPr>
          <a:lstStyle/>
          <a:p>
            <a:pPr marL="0" lvl="0" indent="0" algn="l" rtl="0">
              <a:spcBef>
                <a:spcPts val="360"/>
              </a:spcBef>
              <a:spcAft>
                <a:spcPts val="0"/>
              </a:spcAft>
              <a:buNone/>
            </a:pPr>
            <a:endParaRPr/>
          </a:p>
        </p:txBody>
      </p:sp>
      <p:sp>
        <p:nvSpPr>
          <p:cNvPr id="138" name="Google Shape;138;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
        <p:cNvGrpSpPr/>
        <p:nvPr/>
      </p:nvGrpSpPr>
      <p:grpSpPr>
        <a:xfrm>
          <a:off x="0" y="0"/>
          <a:ext cx="0" cy="0"/>
          <a:chOff x="0" y="0"/>
          <a:chExt cx="0" cy="0"/>
        </a:xfrm>
      </p:grpSpPr>
      <p:sp>
        <p:nvSpPr>
          <p:cNvPr id="32" name="Google Shape;32;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3" name="Google Shape;33;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numCol="1" anchor="t" anchorCtr="0">
            <a:noAutofit/>
          </a:bodyPr>
          <a:lstStyle/>
          <a:p>
            <a:pPr marL="0" lvl="0" indent="0" algn="l" rtl="0">
              <a:spcBef>
                <a:spcPts val="0"/>
              </a:spcBef>
              <a:spcAft>
                <a:spcPts val="0"/>
              </a:spcAft>
              <a:buNone/>
            </a:pPr>
            <a:endParaRPr/>
          </a:p>
        </p:txBody>
      </p:sp>
      <p:sp>
        <p:nvSpPr>
          <p:cNvPr id="34" name="Google Shape;34;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numCol="1" anchor="b" anchorCtr="0">
            <a:noAutofit/>
          </a:bodyPr>
          <a:lstStyle/>
          <a:p>
            <a:pPr marL="0" lvl="0" indent="0" algn="r" rtl="0">
              <a:spcBef>
                <a:spcPts val="0"/>
              </a:spcBef>
              <a:spcAft>
                <a:spcPts val="0"/>
              </a:spcAft>
              <a:buNone/>
            </a:pPr>
            <a:fld id="{00000000-1234-1234-1234-123412341234}" type="slidenum">
              <a:rPr lang="ja-JP" altLang="ja-JP" sz="1200" b="0" i="0" u="none" strike="noStrike" cap="none">
                <a:solidFill>
                  <a:schemeClr val="dk1"/>
                </a:solidFill>
                <a:latin typeface="Arial"/>
                <a:ea typeface="Arial"/>
                <a:cs typeface="Arial"/>
                <a:sym typeface="Arial"/>
              </a:rPr>
              <a:t>2</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Google Shape;43;p3:notes"/>
          <p:cNvSpPr txBox="1">
            <a:spLocks noGrp="1"/>
          </p:cNvSpPr>
          <p:nvPr>
            <p:ph type="body" idx="1"/>
          </p:nvPr>
        </p:nvSpPr>
        <p:spPr>
          <a:xfrm>
            <a:off x="685800" y="4343400"/>
            <a:ext cx="5486400" cy="4114800"/>
          </a:xfrm>
          <a:prstGeom prst="rect">
            <a:avLst/>
          </a:prstGeom>
        </p:spPr>
        <p:txBody>
          <a:bodyPr spcFirstLastPara="1" wrap="square" lIns="91425" tIns="45700" rIns="91425" bIns="45700" numCol="1" anchor="t" anchorCtr="0">
            <a:noAutofit/>
          </a:bodyPr>
          <a:lstStyle/>
          <a:p>
            <a:pPr marL="0" lvl="0" indent="0" algn="l" rtl="0">
              <a:spcBef>
                <a:spcPts val="360"/>
              </a:spcBef>
              <a:spcAft>
                <a:spcPts val="0"/>
              </a:spcAft>
              <a:buNone/>
            </a:pPr>
            <a:endParaRPr/>
          </a:p>
        </p:txBody>
      </p:sp>
      <p:sp>
        <p:nvSpPr>
          <p:cNvPr id="44" name="Google Shape;44;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4:notes"/>
          <p:cNvSpPr txBox="1">
            <a:spLocks noGrp="1"/>
          </p:cNvSpPr>
          <p:nvPr>
            <p:ph type="body" idx="1"/>
          </p:nvPr>
        </p:nvSpPr>
        <p:spPr>
          <a:xfrm>
            <a:off x="685800" y="4343400"/>
            <a:ext cx="5486400" cy="4114800"/>
          </a:xfrm>
          <a:prstGeom prst="rect">
            <a:avLst/>
          </a:prstGeom>
        </p:spPr>
        <p:txBody>
          <a:bodyPr spcFirstLastPara="1" wrap="square" lIns="91425" tIns="45700" rIns="91425" bIns="45700" numCol="1" anchor="t" anchorCtr="0">
            <a:noAutofit/>
          </a:bodyPr>
          <a:lstStyle/>
          <a:p>
            <a:pPr marL="0" lvl="0" indent="0" algn="l" rtl="0">
              <a:spcBef>
                <a:spcPts val="360"/>
              </a:spcBef>
              <a:spcAft>
                <a:spcPts val="0"/>
              </a:spcAft>
              <a:buNone/>
            </a:pPr>
            <a:endParaRPr/>
          </a:p>
        </p:txBody>
      </p:sp>
      <p:sp>
        <p:nvSpPr>
          <p:cNvPr id="52" name="Google Shape;52;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0" name="Google Shape;60;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numCol="1" anchor="t" anchorCtr="0">
            <a:noAutofit/>
          </a:bodyPr>
          <a:lstStyle/>
          <a:p>
            <a:pPr marL="0" lvl="0" indent="0" algn="l" rtl="0">
              <a:spcBef>
                <a:spcPts val="0"/>
              </a:spcBef>
              <a:spcAft>
                <a:spcPts val="0"/>
              </a:spcAft>
              <a:buNone/>
            </a:pPr>
            <a:endParaRPr/>
          </a:p>
        </p:txBody>
      </p:sp>
      <p:sp>
        <p:nvSpPr>
          <p:cNvPr id="61" name="Google Shape;61;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numCol="1" anchor="b" anchorCtr="0">
            <a:noAutofit/>
          </a:bodyPr>
          <a:lstStyle/>
          <a:p>
            <a:pPr marL="0" lvl="0" indent="0" algn="r" rtl="0">
              <a:spcBef>
                <a:spcPts val="0"/>
              </a:spcBef>
              <a:spcAft>
                <a:spcPts val="0"/>
              </a:spcAft>
              <a:buNone/>
            </a:pPr>
            <a:fld id="{00000000-1234-1234-1234-123412341234}" type="slidenum">
              <a:rPr lang="ja-JP" altLang="ja-JP" sz="1200" b="0" i="0" u="none" strike="noStrike" cap="none">
                <a:solidFill>
                  <a:schemeClr val="dk1"/>
                </a:solidFill>
                <a:latin typeface="Arial"/>
                <a:ea typeface="Arial"/>
                <a:cs typeface="Arial"/>
                <a:sym typeface="Arial"/>
              </a:rPr>
              <a:t>5</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6:notes"/>
          <p:cNvSpPr txBox="1">
            <a:spLocks noGrp="1"/>
          </p:cNvSpPr>
          <p:nvPr>
            <p:ph type="body" idx="1"/>
          </p:nvPr>
        </p:nvSpPr>
        <p:spPr>
          <a:xfrm>
            <a:off x="685800" y="4343400"/>
            <a:ext cx="5486400" cy="4114800"/>
          </a:xfrm>
          <a:prstGeom prst="rect">
            <a:avLst/>
          </a:prstGeom>
        </p:spPr>
        <p:txBody>
          <a:bodyPr spcFirstLastPara="1" wrap="square" lIns="91425" tIns="45700" rIns="91425" bIns="45700" numCol="1" anchor="t" anchorCtr="0">
            <a:noAutofit/>
          </a:bodyPr>
          <a:lstStyle/>
          <a:p>
            <a:pPr marL="0" lvl="0" indent="0" algn="l" rtl="0">
              <a:spcBef>
                <a:spcPts val="360"/>
              </a:spcBef>
              <a:spcAft>
                <a:spcPts val="0"/>
              </a:spcAft>
              <a:buNone/>
            </a:pPr>
            <a:endParaRPr/>
          </a:p>
        </p:txBody>
      </p:sp>
      <p:sp>
        <p:nvSpPr>
          <p:cNvPr id="69" name="Google Shape;69;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7:notes"/>
          <p:cNvSpPr txBox="1">
            <a:spLocks noGrp="1"/>
          </p:cNvSpPr>
          <p:nvPr>
            <p:ph type="body" idx="1"/>
          </p:nvPr>
        </p:nvSpPr>
        <p:spPr>
          <a:xfrm>
            <a:off x="685800" y="4343400"/>
            <a:ext cx="5486400" cy="4114800"/>
          </a:xfrm>
          <a:prstGeom prst="rect">
            <a:avLst/>
          </a:prstGeom>
        </p:spPr>
        <p:txBody>
          <a:bodyPr spcFirstLastPara="1" wrap="square" lIns="91425" tIns="45700" rIns="91425" bIns="45700" numCol="1" anchor="t" anchorCtr="0">
            <a:noAutofit/>
          </a:bodyPr>
          <a:lstStyle/>
          <a:p>
            <a:pPr marL="0" lvl="0" indent="0" algn="l" rtl="0">
              <a:spcBef>
                <a:spcPts val="360"/>
              </a:spcBef>
              <a:spcAft>
                <a:spcPts val="0"/>
              </a:spcAft>
              <a:buNone/>
            </a:pPr>
            <a:endParaRPr/>
          </a:p>
        </p:txBody>
      </p:sp>
      <p:sp>
        <p:nvSpPr>
          <p:cNvPr id="77" name="Google Shape;77;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8:notes"/>
          <p:cNvSpPr txBox="1">
            <a:spLocks noGrp="1"/>
          </p:cNvSpPr>
          <p:nvPr>
            <p:ph type="body" idx="1"/>
          </p:nvPr>
        </p:nvSpPr>
        <p:spPr>
          <a:xfrm>
            <a:off x="685800" y="4343400"/>
            <a:ext cx="5486400" cy="4114800"/>
          </a:xfrm>
          <a:prstGeom prst="rect">
            <a:avLst/>
          </a:prstGeom>
        </p:spPr>
        <p:txBody>
          <a:bodyPr spcFirstLastPara="1" wrap="square" lIns="91425" tIns="45700" rIns="91425" bIns="45700" numCol="1" anchor="t" anchorCtr="0">
            <a:noAutofit/>
          </a:bodyPr>
          <a:lstStyle/>
          <a:p>
            <a:pPr marL="0" lvl="0" indent="0" algn="l" rtl="0">
              <a:spcBef>
                <a:spcPts val="360"/>
              </a:spcBef>
              <a:spcAft>
                <a:spcPts val="0"/>
              </a:spcAft>
              <a:buNone/>
            </a:pPr>
            <a:endParaRPr/>
          </a:p>
        </p:txBody>
      </p:sp>
      <p:sp>
        <p:nvSpPr>
          <p:cNvPr id="84" name="Google Shape;84;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92" name="Google Shape;92;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numCol="1" anchor="t" anchorCtr="0">
            <a:noAutofit/>
          </a:bodyPr>
          <a:lstStyle/>
          <a:p>
            <a:pPr marL="0" lvl="0" indent="0" algn="l" rtl="0">
              <a:spcBef>
                <a:spcPts val="0"/>
              </a:spcBef>
              <a:spcAft>
                <a:spcPts val="0"/>
              </a:spcAft>
              <a:buNone/>
            </a:pPr>
            <a:endParaRPr/>
          </a:p>
        </p:txBody>
      </p:sp>
      <p:sp>
        <p:nvSpPr>
          <p:cNvPr id="93" name="Google Shape;93;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numCol="1" anchor="b" anchorCtr="0">
            <a:noAutofit/>
          </a:bodyPr>
          <a:lstStyle/>
          <a:p>
            <a:pPr marL="0" lvl="0" indent="0" algn="r" rtl="0">
              <a:spcBef>
                <a:spcPts val="0"/>
              </a:spcBef>
              <a:spcAft>
                <a:spcPts val="0"/>
              </a:spcAft>
              <a:buNone/>
            </a:pPr>
            <a:fld id="{00000000-1234-1234-1234-123412341234}" type="slidenum">
              <a:rPr lang="ja-JP" altLang="ja-JP" sz="1200" b="0" i="0" u="none" strike="noStrike" cap="none">
                <a:solidFill>
                  <a:schemeClr val="dk1"/>
                </a:solidFill>
                <a:latin typeface="Arial"/>
                <a:ea typeface="Arial"/>
                <a:cs typeface="Arial"/>
                <a:sym typeface="Arial"/>
              </a:rPr>
              <a:t>9</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タイトルとコンテンツ">
  <p:cSld name="タイトルとコンテンツ">
    <p:spTree>
      <p:nvGrpSpPr>
        <p:cNvPr id="1" name="Shape 17"/>
        <p:cNvGrpSpPr/>
        <p:nvPr/>
      </p:nvGrpSpPr>
      <p:grpSpPr>
        <a:xfrm>
          <a:off x="0" y="0"/>
          <a:ext cx="0" cy="0"/>
          <a:chOff x="0" y="0"/>
          <a:chExt cx="0" cy="0"/>
        </a:xfrm>
      </p:grpSpPr>
      <p:sp>
        <p:nvSpPr>
          <p:cNvPr id="18" name="Google Shape;18;p16"/>
          <p:cNvSpPr txBox="1">
            <a:spLocks noGrp="1"/>
          </p:cNvSpPr>
          <p:nvPr>
            <p:ph type="body" idx="1"/>
          </p:nvPr>
        </p:nvSpPr>
        <p:spPr>
          <a:xfrm>
            <a:off x="457200" y="985838"/>
            <a:ext cx="8229600" cy="5140325"/>
          </a:xfrm>
          <a:prstGeom prst="rect">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numCol="1"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9" name="Google Shape;19;p16"/>
          <p:cNvSpPr txBox="1">
            <a:spLocks noGrp="1"/>
          </p:cNvSpPr>
          <p:nvPr>
            <p:ph type="title"/>
          </p:nvPr>
        </p:nvSpPr>
        <p:spPr>
          <a:xfrm>
            <a:off x="457200" y="496888"/>
            <a:ext cx="8229600" cy="331787"/>
          </a:xfrm>
          <a:prstGeom prst="rect">
            <a:avLst/>
          </a:prstGeom>
          <a:noFill/>
          <a:ln>
            <a:noFill/>
          </a:ln>
        </p:spPr>
        <p:txBody>
          <a:bodyPr spcFirstLastPara="1" wrap="square" lIns="91425" tIns="45700" rIns="91425" bIns="45700" numCol="1"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0" name="Google Shape;20;p16"/>
          <p:cNvSpPr txBox="1">
            <a:spLocks noGrp="1"/>
          </p:cNvSpPr>
          <p:nvPr>
            <p:ph type="ftr" idx="11"/>
          </p:nvPr>
        </p:nvSpPr>
        <p:spPr>
          <a:xfrm>
            <a:off x="2590800" y="6491288"/>
            <a:ext cx="3962400" cy="365125"/>
          </a:xfrm>
          <a:prstGeom prst="rect">
            <a:avLst/>
          </a:prstGeom>
          <a:noFill/>
          <a:ln>
            <a:noFill/>
          </a:ln>
        </p:spPr>
        <p:txBody>
          <a:bodyPr spcFirstLastPara="1" wrap="square" lIns="91425" tIns="45700" rIns="91425" bIns="45700" numCol="1"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6"/>
          <p:cNvSpPr txBox="1">
            <a:spLocks noGrp="1"/>
          </p:cNvSpPr>
          <p:nvPr>
            <p:ph type="sldNum" idx="12"/>
          </p:nvPr>
        </p:nvSpPr>
        <p:spPr>
          <a:xfrm>
            <a:off x="6553200" y="6491288"/>
            <a:ext cx="2133600" cy="365125"/>
          </a:xfrm>
          <a:prstGeom prst="rect">
            <a:avLst/>
          </a:prstGeom>
          <a:noFill/>
          <a:ln>
            <a:noFill/>
          </a:ln>
        </p:spPr>
        <p:txBody>
          <a:bodyPr spcFirstLastPara="1" wrap="square" lIns="91425" tIns="45700" rIns="91425" bIns="45700" numCol="1" anchor="ctr" anchorCtr="0">
            <a:noAutofit/>
          </a:bodyPr>
          <a:lstStyle>
            <a:lvl1pPr marL="0" marR="0" lvl="0" indent="0" algn="r">
              <a:spcBef>
                <a:spcPts val="0"/>
              </a:spcBef>
              <a:spcAft>
                <a:spcPts val="0"/>
              </a:spcAft>
              <a:buNone/>
              <a:defRPr sz="1200" b="0" i="0" u="none" strike="noStrike" cap="none">
                <a:solidFill>
                  <a:srgbClr val="000000"/>
                </a:solidFill>
                <a:latin typeface="Calibri"/>
                <a:ea typeface="Calibri"/>
                <a:cs typeface="Calibri"/>
                <a:sym typeface="Calibri"/>
              </a:defRPr>
            </a:lvl1pPr>
            <a:lvl2pPr marL="0" marR="0" lvl="1" indent="0" algn="r">
              <a:spcBef>
                <a:spcPts val="0"/>
              </a:spcBef>
              <a:spcAft>
                <a:spcPts val="0"/>
              </a:spcAft>
              <a:buNone/>
              <a:defRPr sz="1200" b="0" i="0" u="none" strike="noStrike" cap="none">
                <a:solidFill>
                  <a:srgbClr val="000000"/>
                </a:solidFill>
                <a:latin typeface="Calibri"/>
                <a:ea typeface="Calibri"/>
                <a:cs typeface="Calibri"/>
                <a:sym typeface="Calibri"/>
              </a:defRPr>
            </a:lvl2pPr>
            <a:lvl3pPr marL="0" marR="0" lvl="2" indent="0" algn="r">
              <a:spcBef>
                <a:spcPts val="0"/>
              </a:spcBef>
              <a:spcAft>
                <a:spcPts val="0"/>
              </a:spcAft>
              <a:buNone/>
              <a:defRPr sz="1200" b="0" i="0" u="none" strike="noStrike" cap="none">
                <a:solidFill>
                  <a:srgbClr val="000000"/>
                </a:solidFill>
                <a:latin typeface="Calibri"/>
                <a:ea typeface="Calibri"/>
                <a:cs typeface="Calibri"/>
                <a:sym typeface="Calibri"/>
              </a:defRPr>
            </a:lvl3pPr>
            <a:lvl4pPr marL="0" marR="0" lvl="3" indent="0" algn="r">
              <a:spcBef>
                <a:spcPts val="0"/>
              </a:spcBef>
              <a:spcAft>
                <a:spcPts val="0"/>
              </a:spcAft>
              <a:buNone/>
              <a:defRPr sz="1200" b="0" i="0" u="none" strike="noStrike" cap="none">
                <a:solidFill>
                  <a:srgbClr val="000000"/>
                </a:solidFill>
                <a:latin typeface="Calibri"/>
                <a:ea typeface="Calibri"/>
                <a:cs typeface="Calibri"/>
                <a:sym typeface="Calibri"/>
              </a:defRPr>
            </a:lvl4pPr>
            <a:lvl5pPr marL="0" marR="0" lvl="4" indent="0" algn="r">
              <a:spcBef>
                <a:spcPts val="0"/>
              </a:spcBef>
              <a:spcAft>
                <a:spcPts val="0"/>
              </a:spcAft>
              <a:buNone/>
              <a:defRPr sz="1200" b="0" i="0" u="none" strike="noStrike" cap="none">
                <a:solidFill>
                  <a:srgbClr val="000000"/>
                </a:solidFill>
                <a:latin typeface="Calibri"/>
                <a:ea typeface="Calibri"/>
                <a:cs typeface="Calibri"/>
                <a:sym typeface="Calibri"/>
              </a:defRPr>
            </a:lvl5pPr>
            <a:lvl6pPr marL="0" marR="0" lvl="5" indent="0" algn="r">
              <a:spcBef>
                <a:spcPts val="0"/>
              </a:spcBef>
              <a:spcAft>
                <a:spcPts val="0"/>
              </a:spcAft>
              <a:buNone/>
              <a:defRPr sz="1200" b="0" i="0" u="none" strike="noStrike" cap="none">
                <a:solidFill>
                  <a:srgbClr val="000000"/>
                </a:solidFill>
                <a:latin typeface="Calibri"/>
                <a:ea typeface="Calibri"/>
                <a:cs typeface="Calibri"/>
                <a:sym typeface="Calibri"/>
              </a:defRPr>
            </a:lvl6pPr>
            <a:lvl7pPr marL="0" marR="0" lvl="6" indent="0" algn="r">
              <a:spcBef>
                <a:spcPts val="0"/>
              </a:spcBef>
              <a:spcAft>
                <a:spcPts val="0"/>
              </a:spcAft>
              <a:buNone/>
              <a:defRPr sz="1200" b="0" i="0" u="none" strike="noStrike" cap="none">
                <a:solidFill>
                  <a:srgbClr val="000000"/>
                </a:solidFill>
                <a:latin typeface="Calibri"/>
                <a:ea typeface="Calibri"/>
                <a:cs typeface="Calibri"/>
                <a:sym typeface="Calibri"/>
              </a:defRPr>
            </a:lvl7pPr>
            <a:lvl8pPr marL="0" marR="0" lvl="7" indent="0" algn="r">
              <a:spcBef>
                <a:spcPts val="0"/>
              </a:spcBef>
              <a:spcAft>
                <a:spcPts val="0"/>
              </a:spcAft>
              <a:buNone/>
              <a:defRPr sz="1200" b="0" i="0" u="none" strike="noStrike" cap="none">
                <a:solidFill>
                  <a:srgbClr val="000000"/>
                </a:solidFill>
                <a:latin typeface="Calibri"/>
                <a:ea typeface="Calibri"/>
                <a:cs typeface="Calibri"/>
                <a:sym typeface="Calibri"/>
              </a:defRPr>
            </a:lvl8pPr>
            <a:lvl9pPr marL="0" marR="0" lvl="8" indent="0" algn="r">
              <a:spcBef>
                <a:spcPts val="0"/>
              </a:spcBef>
              <a:spcAft>
                <a:spcPts val="0"/>
              </a:spcAft>
              <a:buNone/>
              <a:defRPr sz="1200" b="0" i="0" u="none" strike="noStrike" cap="none">
                <a:solidFill>
                  <a:srgbClr val="000000"/>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ltLang="ja-JP"/>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5"/>
          <p:cNvSpPr txBox="1">
            <a:spLocks noGrp="1"/>
          </p:cNvSpPr>
          <p:nvPr>
            <p:ph type="title"/>
          </p:nvPr>
        </p:nvSpPr>
        <p:spPr>
          <a:xfrm>
            <a:off x="457200" y="496888"/>
            <a:ext cx="8229600" cy="331787"/>
          </a:xfrm>
          <a:prstGeom prst="rect">
            <a:avLst/>
          </a:prstGeom>
          <a:noFill/>
          <a:ln>
            <a:noFill/>
          </a:ln>
        </p:spPr>
        <p:txBody>
          <a:bodyPr spcFirstLastPara="1" wrap="square" lIns="91425" tIns="45700" rIns="91425" bIns="45700" numCol="1" anchor="ctr" anchorCtr="0">
            <a:noAutofit/>
          </a:bodyPr>
          <a:lstStyle>
            <a:lvl1pPr marR="0" lvl="0" algn="l" rtl="0">
              <a:spcBef>
                <a:spcPts val="0"/>
              </a:spcBef>
              <a:spcAft>
                <a:spcPts val="0"/>
              </a:spcAft>
              <a:buSzPts val="1400"/>
              <a:buNone/>
              <a:defRPr sz="16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6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6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6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6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11" name="Google Shape;11;p15"/>
          <p:cNvSpPr txBox="1">
            <a:spLocks noGrp="1"/>
          </p:cNvSpPr>
          <p:nvPr>
            <p:ph type="body" idx="1"/>
          </p:nvPr>
        </p:nvSpPr>
        <p:spPr>
          <a:xfrm>
            <a:off x="457200" y="985838"/>
            <a:ext cx="8229600" cy="5140325"/>
          </a:xfrm>
          <a:prstGeom prst="rect">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numCol="1" anchor="t" anchorCtr="0">
            <a:noAutofit/>
          </a:bodyPr>
          <a:lstStyle>
            <a:lvl1pPr marL="457200" marR="0" lvl="0" indent="-317500" algn="l" rtl="0">
              <a:spcBef>
                <a:spcPts val="28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1pPr>
            <a:lvl2pPr marL="914400" marR="0" lvl="1" indent="-317500" algn="l" rtl="0">
              <a:spcBef>
                <a:spcPts val="28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2pPr>
            <a:lvl3pPr marL="1371600" marR="0" lvl="2" indent="-317500" algn="l" rtl="0">
              <a:spcBef>
                <a:spcPts val="28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3pPr>
            <a:lvl4pPr marL="1828800" marR="0" lvl="3" indent="-304800" algn="l" rtl="0">
              <a:spcBef>
                <a:spcPts val="240"/>
              </a:spcBef>
              <a:spcAft>
                <a:spcPts val="0"/>
              </a:spcAft>
              <a:buClr>
                <a:schemeClr val="dk1"/>
              </a:buClr>
              <a:buSzPts val="1200"/>
              <a:buFont typeface="Arial"/>
              <a:buChar char="–"/>
              <a:defRPr sz="1200" b="0" i="0" u="none" strike="noStrike" cap="none">
                <a:solidFill>
                  <a:schemeClr val="dk1"/>
                </a:solidFill>
                <a:latin typeface="Calibri"/>
                <a:ea typeface="Calibri"/>
                <a:cs typeface="Calibri"/>
                <a:sym typeface="Calibri"/>
              </a:defRPr>
            </a:lvl4pPr>
            <a:lvl5pPr marL="2286000" marR="0" lvl="4" indent="-304800" algn="l" rtl="0">
              <a:spcBef>
                <a:spcPts val="240"/>
              </a:spcBef>
              <a:spcAft>
                <a:spcPts val="0"/>
              </a:spcAft>
              <a:buClr>
                <a:schemeClr val="dk1"/>
              </a:buClr>
              <a:buSzPts val="1200"/>
              <a:buFont typeface="Arial"/>
              <a:buChar char="»"/>
              <a:defRPr sz="12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5"/>
          <p:cNvSpPr txBox="1"/>
          <p:nvPr/>
        </p:nvSpPr>
        <p:spPr>
          <a:xfrm>
            <a:off x="457200" y="150813"/>
            <a:ext cx="8229600" cy="677862"/>
          </a:xfrm>
          <a:prstGeom prst="rect">
            <a:avLst/>
          </a:prstGeom>
          <a:noFill/>
          <a:ln>
            <a:noFill/>
          </a:ln>
        </p:spPr>
        <p:txBody>
          <a:bodyPr spcFirstLastPara="1" wrap="square" lIns="91425" tIns="45700" rIns="91425" bIns="45700" numCol="1" anchor="t" anchorCtr="0">
            <a:noAutofit/>
          </a:bodyPr>
          <a:lstStyle/>
          <a:p>
            <a:pPr marL="0" marR="0" lvl="0" indent="0" algn="l" rtl="0">
              <a:spcBef>
                <a:spcPts val="0"/>
              </a:spcBef>
              <a:spcAft>
                <a:spcPts val="0"/>
              </a:spcAft>
              <a:buNone/>
            </a:pPr>
            <a:r>
              <a:rPr lang="ja-JP" altLang="ja-JP" sz="1600" b="1" i="0" u="none" strike="noStrike" cap="none">
                <a:solidFill>
                  <a:schemeClr val="dk1"/>
                </a:solidFill>
                <a:latin typeface="Calibri"/>
                <a:ea typeface="Calibri"/>
                <a:cs typeface="Calibri"/>
                <a:sym typeface="Calibri"/>
              </a:rPr>
              <a:t>東海若手起業塾　第13期　エントリーシート　</a:t>
            </a:r>
            <a:endParaRPr/>
          </a:p>
        </p:txBody>
      </p:sp>
      <p:cxnSp>
        <p:nvCxnSpPr>
          <p:cNvPr id="13" name="Google Shape;13;p15"/>
          <p:cNvCxnSpPr/>
          <p:nvPr/>
        </p:nvCxnSpPr>
        <p:spPr>
          <a:xfrm>
            <a:off x="284163" y="496888"/>
            <a:ext cx="8402637" cy="0"/>
          </a:xfrm>
          <a:prstGeom prst="straightConnector1">
            <a:avLst/>
          </a:prstGeom>
          <a:noFill/>
          <a:ln w="38100" cap="flat" cmpd="sng">
            <a:solidFill>
              <a:schemeClr val="dk1"/>
            </a:solidFill>
            <a:prstDash val="solid"/>
            <a:round/>
            <a:headEnd type="none" w="med" len="med"/>
            <a:tailEnd type="none" w="med" len="med"/>
          </a:ln>
          <a:effectLst>
            <a:outerShdw blurRad="40000" dist="20000" dir="5400000" rotWithShape="0">
              <a:srgbClr val="808080">
                <a:alpha val="37647"/>
              </a:srgbClr>
            </a:outerShdw>
          </a:effectLst>
        </p:spPr>
      </p:cxnSp>
      <p:sp>
        <p:nvSpPr>
          <p:cNvPr id="14" name="Google Shape;14;p15"/>
          <p:cNvSpPr txBox="1">
            <a:spLocks noGrp="1"/>
          </p:cNvSpPr>
          <p:nvPr>
            <p:ph type="ftr" idx="11"/>
          </p:nvPr>
        </p:nvSpPr>
        <p:spPr>
          <a:xfrm>
            <a:off x="2590800" y="6491288"/>
            <a:ext cx="3962400" cy="365125"/>
          </a:xfrm>
          <a:prstGeom prst="rect">
            <a:avLst/>
          </a:prstGeom>
          <a:noFill/>
          <a:ln>
            <a:noFill/>
          </a:ln>
        </p:spPr>
        <p:txBody>
          <a:bodyPr spcFirstLastPara="1" wrap="square" lIns="91425" tIns="45700" rIns="91425" bIns="45700" numCol="1" anchor="ctr" anchorCtr="0">
            <a:noAutofit/>
          </a:bodyPr>
          <a:lstStyle>
            <a:lvl1pPr marR="0" lvl="0" algn="ctr" rtl="0">
              <a:spcBef>
                <a:spcPts val="0"/>
              </a:spcBef>
              <a:spcAft>
                <a:spcPts val="0"/>
              </a:spcAft>
              <a:buSzPts val="1400"/>
              <a:buNone/>
              <a:defRPr sz="800" b="0" i="0" u="none" strike="noStrike" cap="none">
                <a:solidFill>
                  <a:srgbClr val="000000"/>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 name="Google Shape;15;p15"/>
          <p:cNvSpPr txBox="1">
            <a:spLocks noGrp="1"/>
          </p:cNvSpPr>
          <p:nvPr>
            <p:ph type="sldNum" idx="12"/>
          </p:nvPr>
        </p:nvSpPr>
        <p:spPr>
          <a:xfrm>
            <a:off x="6553200" y="6491288"/>
            <a:ext cx="2133600" cy="365125"/>
          </a:xfrm>
          <a:prstGeom prst="rect">
            <a:avLst/>
          </a:prstGeom>
          <a:noFill/>
          <a:ln>
            <a:noFill/>
          </a:ln>
        </p:spPr>
        <p:txBody>
          <a:bodyPr spcFirstLastPara="1" wrap="square" lIns="91425" tIns="45700" rIns="91425" bIns="45700" numCol="1" anchor="ctr" anchorCtr="0">
            <a:noAutofit/>
          </a:bodyPr>
          <a:lstStyle>
            <a:lvl1pPr marL="0" marR="0" lvl="0" indent="0" algn="r" rtl="0">
              <a:spcBef>
                <a:spcPts val="0"/>
              </a:spcBef>
              <a:spcAft>
                <a:spcPts val="0"/>
              </a:spcAft>
              <a:buNone/>
              <a:defRPr sz="1200" b="0" i="0" u="none" strike="noStrike" cap="none">
                <a:solidFill>
                  <a:srgbClr val="000000"/>
                </a:solidFill>
                <a:latin typeface="Calibri"/>
                <a:ea typeface="Calibri"/>
                <a:cs typeface="Calibri"/>
                <a:sym typeface="Calibri"/>
              </a:defRPr>
            </a:lvl1pPr>
            <a:lvl2pPr marL="0" marR="0" lvl="1" indent="0" algn="r" rtl="0">
              <a:spcBef>
                <a:spcPts val="0"/>
              </a:spcBef>
              <a:spcAft>
                <a:spcPts val="0"/>
              </a:spcAft>
              <a:buNone/>
              <a:defRPr sz="1200" b="0" i="0" u="none" strike="noStrike" cap="none">
                <a:solidFill>
                  <a:srgbClr val="000000"/>
                </a:solidFill>
                <a:latin typeface="Calibri"/>
                <a:ea typeface="Calibri"/>
                <a:cs typeface="Calibri"/>
                <a:sym typeface="Calibri"/>
              </a:defRPr>
            </a:lvl2pPr>
            <a:lvl3pPr marL="0" marR="0" lvl="2" indent="0" algn="r" rtl="0">
              <a:spcBef>
                <a:spcPts val="0"/>
              </a:spcBef>
              <a:spcAft>
                <a:spcPts val="0"/>
              </a:spcAft>
              <a:buNone/>
              <a:defRPr sz="1200" b="0" i="0" u="none" strike="noStrike" cap="none">
                <a:solidFill>
                  <a:srgbClr val="000000"/>
                </a:solidFill>
                <a:latin typeface="Calibri"/>
                <a:ea typeface="Calibri"/>
                <a:cs typeface="Calibri"/>
                <a:sym typeface="Calibri"/>
              </a:defRPr>
            </a:lvl3pPr>
            <a:lvl4pPr marL="0" marR="0" lvl="3" indent="0" algn="r" rtl="0">
              <a:spcBef>
                <a:spcPts val="0"/>
              </a:spcBef>
              <a:spcAft>
                <a:spcPts val="0"/>
              </a:spcAft>
              <a:buNone/>
              <a:defRPr sz="1200" b="0" i="0" u="none" strike="noStrike" cap="none">
                <a:solidFill>
                  <a:srgbClr val="000000"/>
                </a:solidFill>
                <a:latin typeface="Calibri"/>
                <a:ea typeface="Calibri"/>
                <a:cs typeface="Calibri"/>
                <a:sym typeface="Calibri"/>
              </a:defRPr>
            </a:lvl4pPr>
            <a:lvl5pPr marL="0" marR="0" lvl="4" indent="0" algn="r" rtl="0">
              <a:spcBef>
                <a:spcPts val="0"/>
              </a:spcBef>
              <a:spcAft>
                <a:spcPts val="0"/>
              </a:spcAft>
              <a:buNone/>
              <a:defRPr sz="1200" b="0" i="0" u="none" strike="noStrike" cap="none">
                <a:solidFill>
                  <a:srgbClr val="000000"/>
                </a:solidFill>
                <a:latin typeface="Calibri"/>
                <a:ea typeface="Calibri"/>
                <a:cs typeface="Calibri"/>
                <a:sym typeface="Calibri"/>
              </a:defRPr>
            </a:lvl5pPr>
            <a:lvl6pPr marL="0" marR="0" lvl="5" indent="0" algn="r" rtl="0">
              <a:spcBef>
                <a:spcPts val="0"/>
              </a:spcBef>
              <a:spcAft>
                <a:spcPts val="0"/>
              </a:spcAft>
              <a:buNone/>
              <a:defRPr sz="1200" b="0" i="0" u="none" strike="noStrike" cap="none">
                <a:solidFill>
                  <a:srgbClr val="000000"/>
                </a:solidFill>
                <a:latin typeface="Calibri"/>
                <a:ea typeface="Calibri"/>
                <a:cs typeface="Calibri"/>
                <a:sym typeface="Calibri"/>
              </a:defRPr>
            </a:lvl6pPr>
            <a:lvl7pPr marL="0" marR="0" lvl="6" indent="0" algn="r" rtl="0">
              <a:spcBef>
                <a:spcPts val="0"/>
              </a:spcBef>
              <a:spcAft>
                <a:spcPts val="0"/>
              </a:spcAft>
              <a:buNone/>
              <a:defRPr sz="1200" b="0" i="0" u="none" strike="noStrike" cap="none">
                <a:solidFill>
                  <a:srgbClr val="000000"/>
                </a:solidFill>
                <a:latin typeface="Calibri"/>
                <a:ea typeface="Calibri"/>
                <a:cs typeface="Calibri"/>
                <a:sym typeface="Calibri"/>
              </a:defRPr>
            </a:lvl7pPr>
            <a:lvl8pPr marL="0" marR="0" lvl="7" indent="0" algn="r" rtl="0">
              <a:spcBef>
                <a:spcPts val="0"/>
              </a:spcBef>
              <a:spcAft>
                <a:spcPts val="0"/>
              </a:spcAft>
              <a:buNone/>
              <a:defRPr sz="1200" b="0" i="0" u="none" strike="noStrike" cap="none">
                <a:solidFill>
                  <a:srgbClr val="000000"/>
                </a:solidFill>
                <a:latin typeface="Calibri"/>
                <a:ea typeface="Calibri"/>
                <a:cs typeface="Calibri"/>
                <a:sym typeface="Calibri"/>
              </a:defRPr>
            </a:lvl8pPr>
            <a:lvl9pPr marL="0" marR="0" lvl="8" indent="0" algn="r" rtl="0">
              <a:spcBef>
                <a:spcPts val="0"/>
              </a:spcBef>
              <a:spcAft>
                <a:spcPts val="0"/>
              </a:spcAft>
              <a:buNone/>
              <a:defRPr sz="1200" b="0" i="0" u="none" strike="noStrike" cap="none">
                <a:solidFill>
                  <a:srgbClr val="000000"/>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ltLang="ja-JP"/>
              <a:t>‹#›</a:t>
            </a:fld>
            <a:endParaRPr/>
          </a:p>
        </p:txBody>
      </p:sp>
      <p:pic>
        <p:nvPicPr>
          <p:cNvPr id="16" name="Google Shape;16;p15"/>
          <p:cNvPicPr preferRelativeResize="0"/>
          <p:nvPr/>
        </p:nvPicPr>
        <p:blipFill rotWithShape="1">
          <a:blip r:embed="rId3">
            <a:alphaModFix/>
          </a:blip>
          <a:srcRect/>
          <a:stretch/>
        </p:blipFill>
        <p:spPr>
          <a:xfrm>
            <a:off x="7163076" y="-10037"/>
            <a:ext cx="1523724" cy="499781"/>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6"/>
        <p:cNvGrpSpPr/>
        <p:nvPr/>
      </p:nvGrpSpPr>
      <p:grpSpPr>
        <a:xfrm>
          <a:off x="0" y="0"/>
          <a:ext cx="0" cy="0"/>
          <a:chOff x="0" y="0"/>
          <a:chExt cx="0" cy="0"/>
        </a:xfrm>
      </p:grpSpPr>
      <p:sp>
        <p:nvSpPr>
          <p:cNvPr id="27" name="Google Shape;27;p1"/>
          <p:cNvSpPr txBox="1">
            <a:spLocks noGrp="1"/>
          </p:cNvSpPr>
          <p:nvPr>
            <p:ph type="title"/>
          </p:nvPr>
        </p:nvSpPr>
        <p:spPr>
          <a:xfrm>
            <a:off x="457200" y="496888"/>
            <a:ext cx="8229600" cy="331787"/>
          </a:xfrm>
          <a:prstGeom prst="rect">
            <a:avLst/>
          </a:prstGeom>
          <a:noFill/>
          <a:ln>
            <a:noFill/>
          </a:ln>
        </p:spPr>
        <p:txBody>
          <a:bodyPr spcFirstLastPara="1" wrap="square" lIns="91425" tIns="45700" rIns="91425" bIns="45700" numCol="1" anchor="ctr" anchorCtr="0">
            <a:noAutofit/>
          </a:bodyPr>
          <a:lstStyle/>
          <a:p>
            <a:pPr marL="0" lvl="0" indent="0" algn="l" rtl="0">
              <a:spcBef>
                <a:spcPts val="0"/>
              </a:spcBef>
              <a:spcAft>
                <a:spcPts val="0"/>
              </a:spcAft>
              <a:buNone/>
            </a:pPr>
            <a:r>
              <a:rPr lang="ja-JP" altLang="ja-JP" sz="1400"/>
              <a:t>記入にあたっての注意事項</a:t>
            </a:r>
            <a:endParaRPr/>
          </a:p>
        </p:txBody>
      </p:sp>
      <p:sp>
        <p:nvSpPr>
          <p:cNvPr id="28" name="Google Shape;28;p1"/>
          <p:cNvSpPr txBox="1">
            <a:spLocks noGrp="1"/>
          </p:cNvSpPr>
          <p:nvPr>
            <p:ph type="body" idx="1"/>
          </p:nvPr>
        </p:nvSpPr>
        <p:spPr>
          <a:xfrm>
            <a:off x="457200" y="985838"/>
            <a:ext cx="8229600" cy="5505450"/>
          </a:xfrm>
          <a:prstGeom prst="rect">
            <a:avLst/>
          </a:prstGeom>
          <a:solidFill>
            <a:schemeClr val="lt1"/>
          </a:solidFill>
          <a:ln w="9525" cap="flat" cmpd="sng">
            <a:solidFill>
              <a:schemeClr val="dk1"/>
            </a:solidFill>
            <a:prstDash val="solid"/>
            <a:miter lim="800000"/>
            <a:headEnd type="none" w="sm" len="sm"/>
            <a:tailEnd type="none" w="sm" len="sm"/>
          </a:ln>
        </p:spPr>
        <p:txBody>
          <a:bodyPr spcFirstLastPara="1" wrap="square" lIns="91425" tIns="45700" rIns="91425" bIns="45700" numCol="1" anchor="t" anchorCtr="0">
            <a:noAutofit/>
          </a:bodyPr>
          <a:lstStyle/>
          <a:p>
            <a:pPr marL="342900" lvl="0" indent="-342900" algn="l" rtl="0">
              <a:spcBef>
                <a:spcPts val="0"/>
              </a:spcBef>
              <a:spcAft>
                <a:spcPts val="0"/>
              </a:spcAft>
              <a:buClr>
                <a:schemeClr val="dk1"/>
              </a:buClr>
              <a:buSzPts val="1200"/>
              <a:buChar char="•"/>
            </a:pPr>
            <a:r>
              <a:rPr lang="ja-JP" altLang="ja-JP" sz="1200"/>
              <a:t>エントリーシートはパワーポイント等で作成してください。</a:t>
            </a:r>
            <a:endParaRPr sz="1200"/>
          </a:p>
          <a:p>
            <a:pPr marL="342900" lvl="0" indent="-342900" algn="l" rtl="0">
              <a:spcBef>
                <a:spcPts val="240"/>
              </a:spcBef>
              <a:spcAft>
                <a:spcPts val="0"/>
              </a:spcAft>
              <a:buClr>
                <a:schemeClr val="dk1"/>
              </a:buClr>
              <a:buSzPts val="1200"/>
              <a:buChar char="•"/>
            </a:pPr>
            <a:r>
              <a:rPr lang="ja-JP" altLang="ja-JP" sz="1200"/>
              <a:t>エントリーシートは項目に従い、わかる範囲でできるだけ具体的にご記入ください。</a:t>
            </a:r>
            <a:endParaRPr sz="1200"/>
          </a:p>
          <a:p>
            <a:pPr marL="742950" lvl="1" indent="-285750" algn="l" rtl="0">
              <a:spcBef>
                <a:spcPts val="240"/>
              </a:spcBef>
              <a:spcAft>
                <a:spcPts val="0"/>
              </a:spcAft>
              <a:buClr>
                <a:schemeClr val="dk1"/>
              </a:buClr>
              <a:buSzPts val="1200"/>
              <a:buChar char="–"/>
            </a:pPr>
            <a:r>
              <a:rPr lang="ja-JP" altLang="ja-JP" sz="1200"/>
              <a:t>まだ事業を実施していない方で、収支等の記入ができない場合は、特に記入の必要はありません。</a:t>
            </a:r>
            <a:endParaRPr sz="1200"/>
          </a:p>
          <a:p>
            <a:pPr marL="742950" lvl="1" indent="-285750" algn="l" rtl="0">
              <a:spcBef>
                <a:spcPts val="240"/>
              </a:spcBef>
              <a:spcAft>
                <a:spcPts val="0"/>
              </a:spcAft>
              <a:buClr>
                <a:schemeClr val="dk1"/>
              </a:buClr>
              <a:buSzPts val="1200"/>
              <a:buChar char="–"/>
            </a:pPr>
            <a:r>
              <a:rPr lang="ja-JP" altLang="ja-JP" sz="1200"/>
              <a:t>記入内容が多く、枠内に収まらない場合は、シートを適宜追加ください。</a:t>
            </a:r>
            <a:endParaRPr sz="1200"/>
          </a:p>
          <a:p>
            <a:pPr marL="742950" lvl="1" indent="-285750" algn="l" rtl="0">
              <a:spcBef>
                <a:spcPts val="240"/>
              </a:spcBef>
              <a:spcAft>
                <a:spcPts val="0"/>
              </a:spcAft>
              <a:buClr>
                <a:schemeClr val="dk1"/>
              </a:buClr>
              <a:buSzPts val="1200"/>
              <a:buChar char="–"/>
            </a:pPr>
            <a:r>
              <a:rPr lang="ja-JP" altLang="ja-JP" sz="1200"/>
              <a:t>追加で資料を添付したい場合は、必要に応じてシートを適宜追加ください。</a:t>
            </a:r>
            <a:endParaRPr sz="1200"/>
          </a:p>
          <a:p>
            <a:pPr marL="742950" lvl="1" indent="-285750" algn="l" rtl="0">
              <a:spcBef>
                <a:spcPts val="240"/>
              </a:spcBef>
              <a:spcAft>
                <a:spcPts val="0"/>
              </a:spcAft>
              <a:buClr>
                <a:schemeClr val="dk1"/>
              </a:buClr>
              <a:buSzPts val="1200"/>
              <a:buChar char="–"/>
            </a:pPr>
            <a:r>
              <a:rPr lang="ja-JP" altLang="ja-JP" sz="1200"/>
              <a:t>必要な場合は適宜、図や写真等を貼付して作成してください。</a:t>
            </a:r>
            <a:endParaRPr sz="1200"/>
          </a:p>
          <a:p>
            <a:pPr marL="342900" lvl="0" indent="-342900" algn="l" rtl="0">
              <a:spcBef>
                <a:spcPts val="240"/>
              </a:spcBef>
              <a:spcAft>
                <a:spcPts val="0"/>
              </a:spcAft>
              <a:buClr>
                <a:schemeClr val="dk1"/>
              </a:buClr>
              <a:buSzPts val="1200"/>
              <a:buChar char="•"/>
            </a:pPr>
            <a:r>
              <a:rPr lang="ja-JP" altLang="ja-JP" sz="1200"/>
              <a:t>記入内容が不明な場合は、メールまたは電話で事務局までお問い合わせください。</a:t>
            </a:r>
            <a:endParaRPr sz="1200"/>
          </a:p>
          <a:p>
            <a:pPr marL="342900" lvl="0" indent="-342900" algn="l" rtl="0">
              <a:spcBef>
                <a:spcPts val="240"/>
              </a:spcBef>
              <a:spcAft>
                <a:spcPts val="0"/>
              </a:spcAft>
              <a:buClr>
                <a:schemeClr val="dk1"/>
              </a:buClr>
              <a:buSzPts val="1200"/>
              <a:buChar char="•"/>
            </a:pPr>
            <a:r>
              <a:rPr lang="ja-JP" altLang="ja-JP" sz="1200"/>
              <a:t>選考の評価対象としてエントリーシートのフォーマットでは表現しきれない内容については、「その他補足資料」として資料・作品等を提出することも可能です。</a:t>
            </a:r>
            <a:endParaRPr sz="1200"/>
          </a:p>
          <a:p>
            <a:pPr marL="342900" lvl="0" indent="-342900" algn="l" rtl="0">
              <a:spcBef>
                <a:spcPts val="280"/>
              </a:spcBef>
              <a:spcAft>
                <a:spcPts val="0"/>
              </a:spcAft>
              <a:buClr>
                <a:schemeClr val="dk1"/>
              </a:buClr>
              <a:buSzPts val="1200"/>
              <a:buChar char="•"/>
            </a:pPr>
            <a:r>
              <a:rPr lang="ja-JP" altLang="ja-JP" sz="1200"/>
              <a:t>エントリーシートは、</a:t>
            </a:r>
            <a:r>
              <a:rPr lang="ja-JP" altLang="ja-JP" b="1">
                <a:solidFill>
                  <a:srgbClr val="FF0000"/>
                </a:solidFill>
              </a:rPr>
              <a:t>2020年6月1日（月）【必着】</a:t>
            </a:r>
            <a:r>
              <a:rPr lang="ja-JP" altLang="ja-JP" sz="1200"/>
              <a:t>です。</a:t>
            </a:r>
            <a:endParaRPr sz="1200"/>
          </a:p>
          <a:p>
            <a:pPr marL="742950" lvl="1" indent="-285750" algn="l" rtl="0">
              <a:spcBef>
                <a:spcPts val="240"/>
              </a:spcBef>
              <a:spcAft>
                <a:spcPts val="0"/>
              </a:spcAft>
              <a:buClr>
                <a:schemeClr val="dk1"/>
              </a:buClr>
              <a:buSzPts val="1200"/>
              <a:buChar char="–"/>
            </a:pPr>
            <a:r>
              <a:rPr lang="ja-JP" altLang="ja-JP" sz="1200"/>
              <a:t>提出物一覧　※メールでのご提出にご協力ください。</a:t>
            </a:r>
            <a:endParaRPr sz="1200"/>
          </a:p>
          <a:p>
            <a:pPr marL="914400" lvl="2" indent="0" algn="l" rtl="0">
              <a:spcBef>
                <a:spcPts val="220"/>
              </a:spcBef>
              <a:spcAft>
                <a:spcPts val="0"/>
              </a:spcAft>
              <a:buClr>
                <a:schemeClr val="dk1"/>
              </a:buClr>
              <a:buSzPts val="1100"/>
              <a:buNone/>
            </a:pPr>
            <a:r>
              <a:rPr lang="ja-JP" altLang="ja-JP" sz="1100"/>
              <a:t>1）　エントリーシート</a:t>
            </a:r>
            <a:endParaRPr sz="1100"/>
          </a:p>
          <a:p>
            <a:pPr marL="342900" lvl="0" indent="-342900" algn="l" rtl="0">
              <a:spcBef>
                <a:spcPts val="220"/>
              </a:spcBef>
              <a:spcAft>
                <a:spcPts val="0"/>
              </a:spcAft>
              <a:buClr>
                <a:schemeClr val="dk1"/>
              </a:buClr>
              <a:buSzPts val="1100"/>
              <a:buFont typeface="Arial"/>
              <a:buNone/>
            </a:pPr>
            <a:r>
              <a:rPr lang="ja-JP" altLang="ja-JP" sz="1100"/>
              <a:t>		　　　　　2）　直近年度の決算書（もしくは予算書）</a:t>
            </a:r>
            <a:endParaRPr sz="1100"/>
          </a:p>
          <a:p>
            <a:pPr marL="342900" lvl="0" indent="-342900" algn="l" rtl="0">
              <a:spcBef>
                <a:spcPts val="220"/>
              </a:spcBef>
              <a:spcAft>
                <a:spcPts val="0"/>
              </a:spcAft>
              <a:buClr>
                <a:schemeClr val="dk1"/>
              </a:buClr>
              <a:buSzPts val="1100"/>
              <a:buFont typeface="Arial"/>
              <a:buNone/>
            </a:pPr>
            <a:r>
              <a:rPr lang="ja-JP" altLang="ja-JP" sz="1100"/>
              <a:t>		　　　　　3）　その他補足資料（任意）</a:t>
            </a:r>
            <a:endParaRPr sz="1100"/>
          </a:p>
          <a:p>
            <a:pPr marL="742950" lvl="1" indent="-285750" algn="l" rtl="0">
              <a:spcBef>
                <a:spcPts val="240"/>
              </a:spcBef>
              <a:spcAft>
                <a:spcPts val="0"/>
              </a:spcAft>
              <a:buClr>
                <a:schemeClr val="dk1"/>
              </a:buClr>
              <a:buSzPts val="1200"/>
              <a:buChar char="–"/>
            </a:pPr>
            <a:r>
              <a:rPr lang="ja-JP" altLang="ja-JP" sz="1200"/>
              <a:t>E-mail送信先　：　info@tokai-entre.jp　　／　　件名「東海若手起業塾・第13期エントリー」</a:t>
            </a:r>
            <a:endParaRPr/>
          </a:p>
          <a:p>
            <a:pPr marL="742950" lvl="1" indent="-285750" algn="l" rtl="0">
              <a:spcBef>
                <a:spcPts val="240"/>
              </a:spcBef>
              <a:spcAft>
                <a:spcPts val="0"/>
              </a:spcAft>
              <a:buClr>
                <a:schemeClr val="dk1"/>
              </a:buClr>
              <a:buSzPts val="1200"/>
              <a:buChar char="–"/>
            </a:pPr>
            <a:r>
              <a:rPr lang="ja-JP" altLang="ja-JP" sz="1200"/>
              <a:t>ご不明な点などがありましたら、お早めにご相談ください。</a:t>
            </a:r>
            <a:endParaRPr sz="1200"/>
          </a:p>
          <a:p>
            <a:pPr marL="742950" lvl="1" indent="-285750" algn="l" rtl="0">
              <a:spcBef>
                <a:spcPts val="240"/>
              </a:spcBef>
              <a:spcAft>
                <a:spcPts val="0"/>
              </a:spcAft>
              <a:buClr>
                <a:schemeClr val="dk1"/>
              </a:buClr>
              <a:buSzPts val="1200"/>
              <a:buChar char="–"/>
            </a:pPr>
            <a:r>
              <a:rPr lang="ja-JP" altLang="ja-JP" sz="1200"/>
              <a:t>ご提出いただきました個人情報は、選考及び当塾からのお知らせ以外の目的では使用しません。</a:t>
            </a:r>
            <a:endParaRPr sz="1200"/>
          </a:p>
        </p:txBody>
      </p:sp>
      <p:sp>
        <p:nvSpPr>
          <p:cNvPr id="29" name="Google Shape;29;p1"/>
          <p:cNvSpPr txBox="1">
            <a:spLocks noGrp="1"/>
          </p:cNvSpPr>
          <p:nvPr>
            <p:ph type="sldNum" idx="12"/>
          </p:nvPr>
        </p:nvSpPr>
        <p:spPr>
          <a:xfrm>
            <a:off x="6553200" y="6491288"/>
            <a:ext cx="2133600" cy="365125"/>
          </a:xfrm>
          <a:prstGeom prst="rect">
            <a:avLst/>
          </a:prstGeom>
          <a:noFill/>
          <a:ln>
            <a:noFill/>
          </a:ln>
        </p:spPr>
        <p:txBody>
          <a:bodyPr spcFirstLastPara="1" wrap="square" lIns="91425" tIns="45700" rIns="91425" bIns="45700" numCol="1" anchor="ctr" anchorCtr="0">
            <a:noAutofit/>
          </a:bodyPr>
          <a:lstStyle/>
          <a:p>
            <a:pPr marL="0" marR="0" lvl="0" indent="0" algn="r" rtl="0">
              <a:spcBef>
                <a:spcPts val="0"/>
              </a:spcBef>
              <a:spcAft>
                <a:spcPts val="0"/>
              </a:spcAft>
              <a:buClr>
                <a:srgbClr val="000000"/>
              </a:buClr>
              <a:buSzPts val="1200"/>
              <a:buFont typeface="Arial"/>
              <a:buNone/>
            </a:pPr>
            <a:fld id="{00000000-1234-1234-1234-123412341234}" type="slidenum">
              <a:rPr lang="ja-JP" altLang="ja-JP" sz="1200" b="0" i="0" u="none" strike="noStrike" cap="none">
                <a:solidFill>
                  <a:srgbClr val="000000"/>
                </a:solidFill>
                <a:latin typeface="Calibri"/>
                <a:ea typeface="Calibri"/>
                <a:cs typeface="Calibri"/>
                <a:sym typeface="Calibri"/>
              </a:rPr>
              <a:t>1</a:t>
            </a:fld>
            <a:endParaRPr sz="1200" b="0" i="0" u="none" strike="noStrike" cap="none">
              <a:solidFill>
                <a:srgbClr val="000000"/>
              </a:solidFill>
              <a:latin typeface="Calibri"/>
              <a:ea typeface="Calibri"/>
              <a:cs typeface="Calibri"/>
              <a:sym typeface="Calibri"/>
            </a:endParaRPr>
          </a:p>
        </p:txBody>
      </p:sp>
      <p:sp>
        <p:nvSpPr>
          <p:cNvPr id="30" name="Google Shape;30;p1"/>
          <p:cNvSpPr txBox="1">
            <a:spLocks noGrp="1"/>
          </p:cNvSpPr>
          <p:nvPr>
            <p:ph type="ftr" idx="11"/>
          </p:nvPr>
        </p:nvSpPr>
        <p:spPr>
          <a:xfrm>
            <a:off x="2590800" y="6491288"/>
            <a:ext cx="3962400" cy="365125"/>
          </a:xfrm>
          <a:prstGeom prst="rect">
            <a:avLst/>
          </a:prstGeom>
          <a:noFill/>
          <a:ln>
            <a:noFill/>
          </a:ln>
        </p:spPr>
        <p:txBody>
          <a:bodyPr spcFirstLastPara="1" wrap="square" lIns="91425" tIns="45700" rIns="91425" bIns="45700" numCol="1" anchor="ctr" anchorCtr="0">
            <a:noAutofit/>
          </a:bodyPr>
          <a:lstStyle/>
          <a:p>
            <a:pPr marL="0" marR="0" lvl="0" indent="0" algn="ctr" rtl="0">
              <a:spcBef>
                <a:spcPts val="0"/>
              </a:spcBef>
              <a:spcAft>
                <a:spcPts val="0"/>
              </a:spcAft>
              <a:buClr>
                <a:srgbClr val="000000"/>
              </a:buClr>
              <a:buSzPts val="800"/>
              <a:buFont typeface="Arial"/>
              <a:buNone/>
            </a:pPr>
            <a:r>
              <a:rPr lang="ja-JP" altLang="ja-JP" sz="800" b="0" i="0" u="none" strike="noStrike" cap="none">
                <a:solidFill>
                  <a:srgbClr val="000000"/>
                </a:solidFill>
                <a:latin typeface="Century Gothic"/>
                <a:ea typeface="Century Gothic"/>
                <a:cs typeface="Century Gothic"/>
                <a:sym typeface="Century Gothic"/>
              </a:rPr>
              <a:t>Copyright(C)20</a:t>
            </a:r>
            <a:r>
              <a:rPr lang="ja-JP" altLang="ja-JP"/>
              <a:t>20</a:t>
            </a:r>
            <a:r>
              <a:rPr lang="ja-JP" altLang="ja-JP" sz="800" b="0" i="0" u="none" strike="noStrike" cap="none">
                <a:solidFill>
                  <a:srgbClr val="000000"/>
                </a:solidFill>
                <a:latin typeface="Century Gothic"/>
                <a:ea typeface="Century Gothic"/>
                <a:cs typeface="Century Gothic"/>
                <a:sym typeface="Century Gothic"/>
              </a:rPr>
              <a:t>　東海若手起業塾実行委員会　All rights reserved</a:t>
            </a:r>
            <a:endParaRPr sz="800" b="0" i="0" u="none" strike="noStrike" cap="none">
              <a:solidFill>
                <a:srgbClr val="000000"/>
              </a:solidFill>
              <a:latin typeface="Century Gothic"/>
              <a:ea typeface="Century Gothic"/>
              <a:cs typeface="Century Gothic"/>
              <a:sym typeface="Century Gothic"/>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0"/>
          <p:cNvSpPr txBox="1">
            <a:spLocks noGrp="1"/>
          </p:cNvSpPr>
          <p:nvPr>
            <p:ph type="title"/>
          </p:nvPr>
        </p:nvSpPr>
        <p:spPr>
          <a:xfrm>
            <a:off x="457200" y="496888"/>
            <a:ext cx="8229600" cy="331787"/>
          </a:xfrm>
          <a:prstGeom prst="rect">
            <a:avLst/>
          </a:prstGeom>
          <a:noFill/>
          <a:ln>
            <a:noFill/>
          </a:ln>
        </p:spPr>
        <p:txBody>
          <a:bodyPr spcFirstLastPara="1" wrap="square" lIns="91425" tIns="45700" rIns="91425" bIns="45700" numCol="1" anchor="ctr" anchorCtr="0">
            <a:noAutofit/>
          </a:bodyPr>
          <a:lstStyle/>
          <a:p>
            <a:pPr marL="0" lvl="0" indent="0" algn="l" rtl="0">
              <a:spcBef>
                <a:spcPts val="0"/>
              </a:spcBef>
              <a:spcAft>
                <a:spcPts val="0"/>
              </a:spcAft>
              <a:buNone/>
            </a:pPr>
            <a:r>
              <a:rPr lang="ja-JP" altLang="ja-JP" sz="1400"/>
              <a:t>9．活動団体（法人）、事業、社会の傾向などについて</a:t>
            </a:r>
            <a:endParaRPr/>
          </a:p>
        </p:txBody>
      </p:sp>
      <p:sp>
        <p:nvSpPr>
          <p:cNvPr id="104" name="Google Shape;104;p10"/>
          <p:cNvSpPr txBox="1">
            <a:spLocks noGrp="1"/>
          </p:cNvSpPr>
          <p:nvPr>
            <p:ph type="body" idx="1"/>
          </p:nvPr>
        </p:nvSpPr>
        <p:spPr>
          <a:xfrm>
            <a:off x="457200" y="985838"/>
            <a:ext cx="4013200" cy="2519362"/>
          </a:xfrm>
          <a:prstGeom prst="rect">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numCol="1" anchor="t" anchorCtr="0">
            <a:noAutofit/>
          </a:bodyPr>
          <a:lstStyle/>
          <a:p>
            <a:pPr marL="0" lvl="0" indent="0" algn="l" rtl="0">
              <a:spcBef>
                <a:spcPts val="0"/>
              </a:spcBef>
              <a:spcAft>
                <a:spcPts val="0"/>
              </a:spcAft>
              <a:buClr>
                <a:schemeClr val="dk1"/>
              </a:buClr>
              <a:buSzPts val="1400"/>
              <a:buFont typeface="Arial"/>
              <a:buNone/>
            </a:pPr>
            <a:r>
              <a:rPr lang="ja-JP" altLang="ja-JP" u="sng"/>
              <a:t>自身、団体、事業の強み</a:t>
            </a:r>
            <a:endParaRPr u="sng"/>
          </a:p>
          <a:p>
            <a:pPr marL="342900" lvl="0" indent="-254000" algn="l" rtl="0">
              <a:spcBef>
                <a:spcPts val="280"/>
              </a:spcBef>
              <a:spcAft>
                <a:spcPts val="0"/>
              </a:spcAft>
              <a:buClr>
                <a:schemeClr val="dk1"/>
              </a:buClr>
              <a:buSzPts val="1400"/>
              <a:buFont typeface="Arial"/>
              <a:buNone/>
            </a:pPr>
            <a:endParaRPr/>
          </a:p>
        </p:txBody>
      </p:sp>
      <p:sp>
        <p:nvSpPr>
          <p:cNvPr id="105" name="Google Shape;105;p10"/>
          <p:cNvSpPr txBox="1">
            <a:spLocks noGrp="1"/>
          </p:cNvSpPr>
          <p:nvPr>
            <p:ph type="sldNum" idx="12"/>
          </p:nvPr>
        </p:nvSpPr>
        <p:spPr>
          <a:xfrm>
            <a:off x="6553200" y="6491288"/>
            <a:ext cx="2133600" cy="365125"/>
          </a:xfrm>
          <a:prstGeom prst="rect">
            <a:avLst/>
          </a:prstGeom>
          <a:noFill/>
          <a:ln>
            <a:noFill/>
          </a:ln>
        </p:spPr>
        <p:txBody>
          <a:bodyPr spcFirstLastPara="1" wrap="square" lIns="91425" tIns="45700" rIns="91425" bIns="45700" numCol="1" anchor="ctr" anchorCtr="0">
            <a:noAutofit/>
          </a:bodyPr>
          <a:lstStyle/>
          <a:p>
            <a:pPr marL="0" marR="0" lvl="0" indent="0" algn="r" rtl="0">
              <a:spcBef>
                <a:spcPts val="0"/>
              </a:spcBef>
              <a:spcAft>
                <a:spcPts val="0"/>
              </a:spcAft>
              <a:buClr>
                <a:srgbClr val="000000"/>
              </a:buClr>
              <a:buSzPts val="1200"/>
              <a:buFont typeface="Arial"/>
              <a:buNone/>
            </a:pPr>
            <a:fld id="{00000000-1234-1234-1234-123412341234}" type="slidenum">
              <a:rPr lang="ja-JP" altLang="ja-JP" sz="1200" b="0" i="0" u="none" strike="noStrike" cap="none">
                <a:solidFill>
                  <a:srgbClr val="000000"/>
                </a:solidFill>
                <a:latin typeface="Calibri"/>
                <a:ea typeface="Calibri"/>
                <a:cs typeface="Calibri"/>
                <a:sym typeface="Calibri"/>
              </a:rPr>
              <a:t>10</a:t>
            </a:fld>
            <a:endParaRPr sz="1200" b="0" i="0" u="none" strike="noStrike" cap="none">
              <a:solidFill>
                <a:srgbClr val="000000"/>
              </a:solidFill>
              <a:latin typeface="Calibri"/>
              <a:ea typeface="Calibri"/>
              <a:cs typeface="Calibri"/>
              <a:sym typeface="Calibri"/>
            </a:endParaRPr>
          </a:p>
        </p:txBody>
      </p:sp>
      <p:cxnSp>
        <p:nvCxnSpPr>
          <p:cNvPr id="106" name="Google Shape;106;p10"/>
          <p:cNvCxnSpPr/>
          <p:nvPr/>
        </p:nvCxnSpPr>
        <p:spPr>
          <a:xfrm>
            <a:off x="284163" y="3602038"/>
            <a:ext cx="8582025" cy="0"/>
          </a:xfrm>
          <a:prstGeom prst="straightConnector1">
            <a:avLst/>
          </a:prstGeom>
          <a:noFill/>
          <a:ln w="25400" cap="flat" cmpd="sng">
            <a:solidFill>
              <a:schemeClr val="dk1"/>
            </a:solidFill>
            <a:prstDash val="solid"/>
            <a:round/>
            <a:headEnd type="none" w="med" len="med"/>
            <a:tailEnd type="none" w="med" len="med"/>
          </a:ln>
          <a:effectLst>
            <a:outerShdw blurRad="40000" dist="20000" dir="5400000" rotWithShape="0">
              <a:srgbClr val="808080">
                <a:alpha val="37647"/>
              </a:srgbClr>
            </a:outerShdw>
          </a:effectLst>
        </p:spPr>
      </p:cxnSp>
      <p:cxnSp>
        <p:nvCxnSpPr>
          <p:cNvPr id="107" name="Google Shape;107;p10"/>
          <p:cNvCxnSpPr>
            <a:stCxn id="103" idx="2"/>
          </p:cNvCxnSpPr>
          <p:nvPr/>
        </p:nvCxnSpPr>
        <p:spPr>
          <a:xfrm flipH="1">
            <a:off x="4567200" y="828675"/>
            <a:ext cx="4800" cy="5484900"/>
          </a:xfrm>
          <a:prstGeom prst="straightConnector1">
            <a:avLst/>
          </a:prstGeom>
          <a:noFill/>
          <a:ln w="25400" cap="flat" cmpd="sng">
            <a:solidFill>
              <a:schemeClr val="dk1"/>
            </a:solidFill>
            <a:prstDash val="solid"/>
            <a:round/>
            <a:headEnd type="none" w="med" len="med"/>
            <a:tailEnd type="none" w="med" len="med"/>
          </a:ln>
          <a:effectLst>
            <a:outerShdw blurRad="40000" dist="20000" dir="5400000" rotWithShape="0">
              <a:srgbClr val="808080">
                <a:alpha val="37647"/>
              </a:srgbClr>
            </a:outerShdw>
          </a:effectLst>
        </p:spPr>
      </p:cxnSp>
      <p:sp>
        <p:nvSpPr>
          <p:cNvPr id="108" name="Google Shape;108;p10"/>
          <p:cNvSpPr txBox="1"/>
          <p:nvPr/>
        </p:nvSpPr>
        <p:spPr>
          <a:xfrm>
            <a:off x="4673600" y="985838"/>
            <a:ext cx="4013200" cy="2519362"/>
          </a:xfrm>
          <a:prstGeom prst="rect">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numCol="1" anchor="t" anchorCtr="0">
            <a:noAutofit/>
          </a:bodyPr>
          <a:lstStyle/>
          <a:p>
            <a:pPr marL="0" marR="0" lvl="0" indent="0" algn="l" rtl="0">
              <a:spcBef>
                <a:spcPts val="0"/>
              </a:spcBef>
              <a:spcAft>
                <a:spcPts val="0"/>
              </a:spcAft>
              <a:buClr>
                <a:schemeClr val="dk1"/>
              </a:buClr>
              <a:buSzPts val="1400"/>
              <a:buFont typeface="Arial"/>
              <a:buNone/>
            </a:pPr>
            <a:r>
              <a:rPr lang="ja-JP" altLang="ja-JP" sz="1400" b="0" i="0" u="sng" strike="noStrike" cap="none">
                <a:solidFill>
                  <a:schemeClr val="dk1"/>
                </a:solidFill>
                <a:latin typeface="Calibri"/>
                <a:ea typeface="Calibri"/>
                <a:cs typeface="Calibri"/>
                <a:sym typeface="Calibri"/>
              </a:rPr>
              <a:t>自身、団体、事業の弱み</a:t>
            </a:r>
            <a:endParaRPr sz="1400" b="0" i="0" u="sng" strike="noStrike" cap="none">
              <a:solidFill>
                <a:schemeClr val="dk1"/>
              </a:solidFill>
              <a:latin typeface="Calibri"/>
              <a:ea typeface="Calibri"/>
              <a:cs typeface="Calibri"/>
              <a:sym typeface="Calibri"/>
            </a:endParaRPr>
          </a:p>
          <a:p>
            <a:pPr marL="342900" marR="0" lvl="0" indent="-254000" algn="l" rtl="0">
              <a:spcBef>
                <a:spcPts val="280"/>
              </a:spcBef>
              <a:spcAft>
                <a:spcPts val="0"/>
              </a:spcAft>
              <a:buClr>
                <a:schemeClr val="dk1"/>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09" name="Google Shape;109;p10"/>
          <p:cNvSpPr txBox="1"/>
          <p:nvPr/>
        </p:nvSpPr>
        <p:spPr>
          <a:xfrm>
            <a:off x="457200" y="3675063"/>
            <a:ext cx="4013200" cy="2517775"/>
          </a:xfrm>
          <a:prstGeom prst="rect">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numCol="1" anchor="t" anchorCtr="0">
            <a:noAutofit/>
          </a:bodyPr>
          <a:lstStyle/>
          <a:p>
            <a:pPr marL="0" marR="0" lvl="0" indent="0" algn="l" rtl="0">
              <a:spcBef>
                <a:spcPts val="0"/>
              </a:spcBef>
              <a:spcAft>
                <a:spcPts val="0"/>
              </a:spcAft>
              <a:buClr>
                <a:schemeClr val="dk1"/>
              </a:buClr>
              <a:buSzPts val="1400"/>
              <a:buFont typeface="Arial"/>
              <a:buNone/>
            </a:pPr>
            <a:r>
              <a:rPr lang="ja-JP" altLang="ja-JP" sz="1400" b="0" i="0" u="sng" strike="noStrike" cap="none">
                <a:solidFill>
                  <a:schemeClr val="dk1"/>
                </a:solidFill>
                <a:latin typeface="Calibri"/>
                <a:ea typeface="Calibri"/>
                <a:cs typeface="Calibri"/>
                <a:sym typeface="Calibri"/>
              </a:rPr>
              <a:t>社会、世間の傾向や追い風</a:t>
            </a:r>
            <a:endParaRPr sz="1400" b="0" i="0" u="sng" strike="noStrike" cap="none">
              <a:solidFill>
                <a:schemeClr val="dk1"/>
              </a:solidFill>
              <a:latin typeface="Calibri"/>
              <a:ea typeface="Calibri"/>
              <a:cs typeface="Calibri"/>
              <a:sym typeface="Calibri"/>
            </a:endParaRPr>
          </a:p>
          <a:p>
            <a:pPr marL="342900" marR="0" lvl="0" indent="-254000" algn="l" rtl="0">
              <a:spcBef>
                <a:spcPts val="280"/>
              </a:spcBef>
              <a:spcAft>
                <a:spcPts val="0"/>
              </a:spcAft>
              <a:buClr>
                <a:schemeClr val="dk1"/>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10" name="Google Shape;110;p10"/>
          <p:cNvSpPr txBox="1"/>
          <p:nvPr/>
        </p:nvSpPr>
        <p:spPr>
          <a:xfrm>
            <a:off x="4673600" y="3692525"/>
            <a:ext cx="4013200" cy="2519363"/>
          </a:xfrm>
          <a:prstGeom prst="rect">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numCol="1" anchor="t" anchorCtr="0">
            <a:noAutofit/>
          </a:bodyPr>
          <a:lstStyle/>
          <a:p>
            <a:pPr marL="0" marR="0" lvl="0" indent="0" algn="l" rtl="0">
              <a:spcBef>
                <a:spcPts val="0"/>
              </a:spcBef>
              <a:spcAft>
                <a:spcPts val="0"/>
              </a:spcAft>
              <a:buClr>
                <a:schemeClr val="dk1"/>
              </a:buClr>
              <a:buSzPts val="1400"/>
              <a:buFont typeface="Arial"/>
              <a:buNone/>
            </a:pPr>
            <a:r>
              <a:rPr lang="ja-JP" altLang="ja-JP" sz="1400" b="0" i="0" u="sng" strike="noStrike" cap="none">
                <a:solidFill>
                  <a:schemeClr val="dk1"/>
                </a:solidFill>
                <a:latin typeface="Calibri"/>
                <a:ea typeface="Calibri"/>
                <a:cs typeface="Calibri"/>
                <a:sym typeface="Calibri"/>
              </a:rPr>
              <a:t>社会の脅威、向かい風</a:t>
            </a:r>
            <a:endParaRPr sz="1400" b="0" i="0" u="sng" strike="noStrike" cap="none">
              <a:solidFill>
                <a:schemeClr val="dk1"/>
              </a:solidFill>
              <a:latin typeface="Calibri"/>
              <a:ea typeface="Calibri"/>
              <a:cs typeface="Calibri"/>
              <a:sym typeface="Calibri"/>
            </a:endParaRPr>
          </a:p>
          <a:p>
            <a:pPr marL="342900" marR="0" lvl="0" indent="-254000" algn="l" rtl="0">
              <a:spcBef>
                <a:spcPts val="280"/>
              </a:spcBef>
              <a:spcAft>
                <a:spcPts val="0"/>
              </a:spcAft>
              <a:buClr>
                <a:schemeClr val="dk1"/>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11" name="Google Shape;111;p10"/>
          <p:cNvSpPr txBox="1">
            <a:spLocks noGrp="1"/>
          </p:cNvSpPr>
          <p:nvPr>
            <p:ph type="ftr" idx="11"/>
          </p:nvPr>
        </p:nvSpPr>
        <p:spPr>
          <a:xfrm>
            <a:off x="2590800" y="6491288"/>
            <a:ext cx="3962400" cy="365125"/>
          </a:xfrm>
          <a:prstGeom prst="rect">
            <a:avLst/>
          </a:prstGeom>
          <a:noFill/>
          <a:ln>
            <a:noFill/>
          </a:ln>
        </p:spPr>
        <p:txBody>
          <a:bodyPr spcFirstLastPara="1" wrap="square" lIns="91425" tIns="45700" rIns="91425" bIns="45700" numCol="1" anchor="ctr" anchorCtr="0">
            <a:noAutofit/>
          </a:bodyPr>
          <a:lstStyle/>
          <a:p>
            <a:pPr marL="0" marR="0" lvl="0" indent="0" algn="ctr" rtl="0">
              <a:spcBef>
                <a:spcPts val="0"/>
              </a:spcBef>
              <a:spcAft>
                <a:spcPts val="0"/>
              </a:spcAft>
              <a:buClr>
                <a:srgbClr val="000000"/>
              </a:buClr>
              <a:buSzPts val="800"/>
              <a:buFont typeface="Arial"/>
              <a:buNone/>
            </a:pPr>
            <a:r>
              <a:rPr lang="ja-JP" altLang="ja-JP" sz="800" b="0" i="0" u="none" strike="noStrike" cap="none">
                <a:solidFill>
                  <a:srgbClr val="000000"/>
                </a:solidFill>
                <a:latin typeface="Century Gothic"/>
                <a:ea typeface="Century Gothic"/>
                <a:cs typeface="Century Gothic"/>
                <a:sym typeface="Century Gothic"/>
              </a:rPr>
              <a:t>Copyright(C)20</a:t>
            </a:r>
            <a:r>
              <a:rPr lang="ja-JP" altLang="ja-JP"/>
              <a:t>20</a:t>
            </a:r>
            <a:r>
              <a:rPr lang="ja-JP" altLang="ja-JP" sz="800" b="0" i="0" u="none" strike="noStrike" cap="none">
                <a:solidFill>
                  <a:srgbClr val="000000"/>
                </a:solidFill>
                <a:latin typeface="Century Gothic"/>
                <a:ea typeface="Century Gothic"/>
                <a:cs typeface="Century Gothic"/>
                <a:sym typeface="Century Gothic"/>
              </a:rPr>
              <a:t>　東海若手起業塾実行委員会　All rights reserved</a:t>
            </a:r>
            <a:endParaRPr sz="800" b="0" i="0" u="none" strike="noStrike" cap="none">
              <a:solidFill>
                <a:srgbClr val="000000"/>
              </a:solidFill>
              <a:latin typeface="Century Gothic"/>
              <a:ea typeface="Century Gothic"/>
              <a:cs typeface="Century Gothic"/>
              <a:sym typeface="Century Gothic"/>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1"/>
          <p:cNvSpPr txBox="1">
            <a:spLocks noGrp="1"/>
          </p:cNvSpPr>
          <p:nvPr>
            <p:ph type="title"/>
          </p:nvPr>
        </p:nvSpPr>
        <p:spPr>
          <a:xfrm>
            <a:off x="457200" y="496888"/>
            <a:ext cx="8229600" cy="331787"/>
          </a:xfrm>
          <a:prstGeom prst="rect">
            <a:avLst/>
          </a:prstGeom>
          <a:noFill/>
          <a:ln>
            <a:noFill/>
          </a:ln>
        </p:spPr>
        <p:txBody>
          <a:bodyPr spcFirstLastPara="1" wrap="square" lIns="91425" tIns="45700" rIns="91425" bIns="45700" numCol="1" anchor="ctr" anchorCtr="0">
            <a:noAutofit/>
          </a:bodyPr>
          <a:lstStyle/>
          <a:p>
            <a:pPr marL="0" lvl="0" indent="0" algn="l" rtl="0">
              <a:spcBef>
                <a:spcPts val="0"/>
              </a:spcBef>
              <a:spcAft>
                <a:spcPts val="0"/>
              </a:spcAft>
              <a:buNone/>
            </a:pPr>
            <a:r>
              <a:rPr lang="ja-JP" altLang="ja-JP" sz="1400"/>
              <a:t>10．関係者図（ステイクホルダー等について）</a:t>
            </a:r>
            <a:endParaRPr/>
          </a:p>
        </p:txBody>
      </p:sp>
      <p:sp>
        <p:nvSpPr>
          <p:cNvPr id="117" name="Google Shape;117;p11"/>
          <p:cNvSpPr txBox="1">
            <a:spLocks noGrp="1"/>
          </p:cNvSpPr>
          <p:nvPr>
            <p:ph type="body" idx="1"/>
          </p:nvPr>
        </p:nvSpPr>
        <p:spPr>
          <a:xfrm>
            <a:off x="457200" y="985838"/>
            <a:ext cx="8229600" cy="5140325"/>
          </a:xfrm>
          <a:prstGeom prst="rect">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numCol="1" anchor="t" anchorCtr="0">
            <a:normAutofit/>
          </a:bodyPr>
          <a:lstStyle/>
          <a:p>
            <a:pPr marL="0" lvl="0" indent="0" algn="l" rtl="0">
              <a:spcBef>
                <a:spcPts val="0"/>
              </a:spcBef>
              <a:spcAft>
                <a:spcPts val="0"/>
              </a:spcAft>
              <a:buClr>
                <a:schemeClr val="dk1"/>
              </a:buClr>
              <a:buSzPts val="1200"/>
              <a:buFont typeface="Arial"/>
              <a:buNone/>
            </a:pPr>
            <a:r>
              <a:rPr lang="ja-JP" altLang="ja-JP" sz="1200">
                <a:solidFill>
                  <a:schemeClr val="dk1"/>
                </a:solidFill>
                <a:latin typeface="Calibri"/>
                <a:ea typeface="Calibri"/>
                <a:cs typeface="Calibri"/>
                <a:sym typeface="Calibri"/>
              </a:rPr>
              <a:t>応援者、顧客、競争相手、連携相手、支援者、関連団体等についてできるだけわかりやすく図にまとめてください</a:t>
            </a:r>
            <a:endParaRPr sz="1200"/>
          </a:p>
          <a:p>
            <a:pPr marL="0" lvl="0" indent="0" algn="l" rtl="0">
              <a:spcBef>
                <a:spcPts val="240"/>
              </a:spcBef>
              <a:spcAft>
                <a:spcPts val="0"/>
              </a:spcAft>
              <a:buClr>
                <a:schemeClr val="dk1"/>
              </a:buClr>
              <a:buSzPts val="1200"/>
              <a:buFont typeface="Arial"/>
              <a:buNone/>
            </a:pPr>
            <a:r>
              <a:rPr lang="ja-JP" altLang="ja-JP" sz="1200">
                <a:solidFill>
                  <a:schemeClr val="dk1"/>
                </a:solidFill>
                <a:latin typeface="Calibri"/>
                <a:ea typeface="Calibri"/>
                <a:cs typeface="Calibri"/>
                <a:sym typeface="Calibri"/>
              </a:rPr>
              <a:t>※　どこまで関係ができているかもわかるように図示してください。</a:t>
            </a:r>
            <a:endParaRPr sz="1200"/>
          </a:p>
          <a:p>
            <a:pPr marL="342900" lvl="0" indent="-266700" algn="l" rtl="0">
              <a:spcBef>
                <a:spcPts val="240"/>
              </a:spcBef>
              <a:spcAft>
                <a:spcPts val="0"/>
              </a:spcAft>
              <a:buClr>
                <a:schemeClr val="dk1"/>
              </a:buClr>
              <a:buSzPts val="1200"/>
              <a:buFont typeface="Arial"/>
              <a:buNone/>
            </a:pPr>
            <a:endParaRPr sz="1200"/>
          </a:p>
          <a:p>
            <a:pPr marL="342900" lvl="0" indent="-266700" algn="l" rtl="0">
              <a:spcBef>
                <a:spcPts val="240"/>
              </a:spcBef>
              <a:spcAft>
                <a:spcPts val="0"/>
              </a:spcAft>
              <a:buClr>
                <a:schemeClr val="dk1"/>
              </a:buClr>
              <a:buSzPts val="1200"/>
              <a:buFont typeface="Arial"/>
              <a:buNone/>
            </a:pPr>
            <a:endParaRPr sz="1200"/>
          </a:p>
          <a:p>
            <a:pPr marL="0" lvl="0" indent="0" algn="l" rtl="0">
              <a:spcBef>
                <a:spcPts val="240"/>
              </a:spcBef>
              <a:spcAft>
                <a:spcPts val="0"/>
              </a:spcAft>
              <a:buClr>
                <a:schemeClr val="dk1"/>
              </a:buClr>
              <a:buSzPts val="1200"/>
              <a:buFont typeface="Arial"/>
              <a:buNone/>
            </a:pPr>
            <a:endParaRPr sz="1200"/>
          </a:p>
          <a:p>
            <a:pPr marL="742950" lvl="1" indent="-209550" algn="l" rtl="0">
              <a:spcBef>
                <a:spcPts val="240"/>
              </a:spcBef>
              <a:spcAft>
                <a:spcPts val="0"/>
              </a:spcAft>
              <a:buClr>
                <a:schemeClr val="dk1"/>
              </a:buClr>
              <a:buSzPts val="1200"/>
              <a:buFont typeface="Arial"/>
              <a:buNone/>
            </a:pPr>
            <a:endParaRPr sz="1200"/>
          </a:p>
          <a:p>
            <a:pPr marL="742950" lvl="1" indent="-209550" algn="l" rtl="0">
              <a:spcBef>
                <a:spcPts val="240"/>
              </a:spcBef>
              <a:spcAft>
                <a:spcPts val="0"/>
              </a:spcAft>
              <a:buClr>
                <a:schemeClr val="dk1"/>
              </a:buClr>
              <a:buSzPts val="1200"/>
              <a:buFont typeface="Arial"/>
              <a:buNone/>
            </a:pPr>
            <a:endParaRPr sz="1200"/>
          </a:p>
          <a:p>
            <a:pPr marL="742950" lvl="1" indent="-209550" algn="l" rtl="0">
              <a:spcBef>
                <a:spcPts val="240"/>
              </a:spcBef>
              <a:spcAft>
                <a:spcPts val="0"/>
              </a:spcAft>
              <a:buClr>
                <a:schemeClr val="dk1"/>
              </a:buClr>
              <a:buSzPts val="1200"/>
              <a:buFont typeface="Arial"/>
              <a:buNone/>
            </a:pPr>
            <a:endParaRPr sz="1200"/>
          </a:p>
          <a:p>
            <a:pPr marL="0" lvl="0" indent="0" algn="l" rtl="0">
              <a:spcBef>
                <a:spcPts val="240"/>
              </a:spcBef>
              <a:spcAft>
                <a:spcPts val="0"/>
              </a:spcAft>
              <a:buClr>
                <a:schemeClr val="dk1"/>
              </a:buClr>
              <a:buSzPts val="1200"/>
              <a:buFont typeface="Arial"/>
              <a:buNone/>
            </a:pPr>
            <a:endParaRPr sz="1200"/>
          </a:p>
          <a:p>
            <a:pPr marL="342900" lvl="0" indent="-266700" algn="l" rtl="0">
              <a:spcBef>
                <a:spcPts val="240"/>
              </a:spcBef>
              <a:spcAft>
                <a:spcPts val="0"/>
              </a:spcAft>
              <a:buClr>
                <a:schemeClr val="dk1"/>
              </a:buClr>
              <a:buSzPts val="1200"/>
              <a:buFont typeface="Arial"/>
              <a:buNone/>
            </a:pPr>
            <a:endParaRPr sz="1200"/>
          </a:p>
          <a:p>
            <a:pPr marL="342900" lvl="0" indent="-266700" algn="l" rtl="0">
              <a:spcBef>
                <a:spcPts val="240"/>
              </a:spcBef>
              <a:spcAft>
                <a:spcPts val="0"/>
              </a:spcAft>
              <a:buClr>
                <a:schemeClr val="dk1"/>
              </a:buClr>
              <a:buSzPts val="1200"/>
              <a:buFont typeface="Arial"/>
              <a:buNone/>
            </a:pPr>
            <a:endParaRPr sz="1200"/>
          </a:p>
          <a:p>
            <a:pPr marL="342900" lvl="0" indent="-266700" algn="l" rtl="0">
              <a:spcBef>
                <a:spcPts val="240"/>
              </a:spcBef>
              <a:spcAft>
                <a:spcPts val="0"/>
              </a:spcAft>
              <a:buClr>
                <a:schemeClr val="dk1"/>
              </a:buClr>
              <a:buSzPts val="1200"/>
              <a:buFont typeface="Arial"/>
              <a:buNone/>
            </a:pPr>
            <a:endParaRPr sz="1200"/>
          </a:p>
          <a:p>
            <a:pPr marL="342900" lvl="0" indent="-266700" algn="l" rtl="0">
              <a:spcBef>
                <a:spcPts val="240"/>
              </a:spcBef>
              <a:spcAft>
                <a:spcPts val="0"/>
              </a:spcAft>
              <a:buClr>
                <a:schemeClr val="dk1"/>
              </a:buClr>
              <a:buSzPts val="1200"/>
              <a:buFont typeface="Arial"/>
              <a:buNone/>
            </a:pPr>
            <a:endParaRPr sz="1200"/>
          </a:p>
          <a:p>
            <a:pPr marL="342900" lvl="0" indent="-266700" algn="l" rtl="0">
              <a:spcBef>
                <a:spcPts val="240"/>
              </a:spcBef>
              <a:spcAft>
                <a:spcPts val="0"/>
              </a:spcAft>
              <a:buClr>
                <a:schemeClr val="dk1"/>
              </a:buClr>
              <a:buSzPts val="1200"/>
              <a:buFont typeface="Arial"/>
              <a:buNone/>
            </a:pPr>
            <a:endParaRPr sz="1200"/>
          </a:p>
          <a:p>
            <a:pPr marL="342900" lvl="0" indent="-266700" algn="l" rtl="0">
              <a:spcBef>
                <a:spcPts val="240"/>
              </a:spcBef>
              <a:spcAft>
                <a:spcPts val="0"/>
              </a:spcAft>
              <a:buClr>
                <a:schemeClr val="dk1"/>
              </a:buClr>
              <a:buSzPts val="1200"/>
              <a:buFont typeface="Arial"/>
              <a:buNone/>
            </a:pPr>
            <a:endParaRPr sz="1200"/>
          </a:p>
          <a:p>
            <a:pPr marL="342900" lvl="0" indent="-266700" algn="l" rtl="0">
              <a:spcBef>
                <a:spcPts val="240"/>
              </a:spcBef>
              <a:spcAft>
                <a:spcPts val="0"/>
              </a:spcAft>
              <a:buClr>
                <a:schemeClr val="dk1"/>
              </a:buClr>
              <a:buSzPts val="1200"/>
              <a:buFont typeface="Arial"/>
              <a:buNone/>
            </a:pPr>
            <a:endParaRPr sz="1200"/>
          </a:p>
          <a:p>
            <a:pPr marL="342900" lvl="0" indent="-266700" algn="l" rtl="0">
              <a:spcBef>
                <a:spcPts val="240"/>
              </a:spcBef>
              <a:spcAft>
                <a:spcPts val="0"/>
              </a:spcAft>
              <a:buClr>
                <a:schemeClr val="dk1"/>
              </a:buClr>
              <a:buSzPts val="1200"/>
              <a:buFont typeface="Arial"/>
              <a:buNone/>
            </a:pPr>
            <a:endParaRPr sz="1200"/>
          </a:p>
          <a:p>
            <a:pPr marL="0" lvl="0" indent="0" algn="l" rtl="0">
              <a:spcBef>
                <a:spcPts val="240"/>
              </a:spcBef>
              <a:spcAft>
                <a:spcPts val="0"/>
              </a:spcAft>
              <a:buClr>
                <a:schemeClr val="dk1"/>
              </a:buClr>
              <a:buSzPts val="1200"/>
              <a:buFont typeface="Arial"/>
              <a:buNone/>
            </a:pPr>
            <a:endParaRPr sz="1200"/>
          </a:p>
        </p:txBody>
      </p:sp>
      <p:sp>
        <p:nvSpPr>
          <p:cNvPr id="118" name="Google Shape;118;p11"/>
          <p:cNvSpPr txBox="1">
            <a:spLocks noGrp="1"/>
          </p:cNvSpPr>
          <p:nvPr>
            <p:ph type="sldNum" idx="12"/>
          </p:nvPr>
        </p:nvSpPr>
        <p:spPr>
          <a:xfrm>
            <a:off x="6553200" y="6491288"/>
            <a:ext cx="2133600" cy="365125"/>
          </a:xfrm>
          <a:prstGeom prst="rect">
            <a:avLst/>
          </a:prstGeom>
          <a:noFill/>
          <a:ln>
            <a:noFill/>
          </a:ln>
        </p:spPr>
        <p:txBody>
          <a:bodyPr spcFirstLastPara="1" wrap="square" lIns="91425" tIns="45700" rIns="91425" bIns="45700" numCol="1" anchor="ctr" anchorCtr="0">
            <a:noAutofit/>
          </a:bodyPr>
          <a:lstStyle/>
          <a:p>
            <a:pPr marL="0" marR="0" lvl="0" indent="0" algn="r" rtl="0">
              <a:spcBef>
                <a:spcPts val="0"/>
              </a:spcBef>
              <a:spcAft>
                <a:spcPts val="0"/>
              </a:spcAft>
              <a:buClr>
                <a:srgbClr val="000000"/>
              </a:buClr>
              <a:buSzPts val="1200"/>
              <a:buFont typeface="Arial"/>
              <a:buNone/>
            </a:pPr>
            <a:fld id="{00000000-1234-1234-1234-123412341234}" type="slidenum">
              <a:rPr lang="ja-JP" altLang="ja-JP" sz="1200" b="0" i="0" u="none" strike="noStrike" cap="none">
                <a:solidFill>
                  <a:srgbClr val="000000"/>
                </a:solidFill>
                <a:latin typeface="Calibri"/>
                <a:ea typeface="Calibri"/>
                <a:cs typeface="Calibri"/>
                <a:sym typeface="Calibri"/>
              </a:rPr>
              <a:t>11</a:t>
            </a:fld>
            <a:endParaRPr sz="1200" b="0" i="0" u="none" strike="noStrike" cap="none">
              <a:solidFill>
                <a:srgbClr val="000000"/>
              </a:solidFill>
              <a:latin typeface="Calibri"/>
              <a:ea typeface="Calibri"/>
              <a:cs typeface="Calibri"/>
              <a:sym typeface="Calibri"/>
            </a:endParaRPr>
          </a:p>
        </p:txBody>
      </p:sp>
      <p:sp>
        <p:nvSpPr>
          <p:cNvPr id="119" name="Google Shape;119;p11"/>
          <p:cNvSpPr txBox="1">
            <a:spLocks noGrp="1"/>
          </p:cNvSpPr>
          <p:nvPr>
            <p:ph type="ftr" idx="11"/>
          </p:nvPr>
        </p:nvSpPr>
        <p:spPr>
          <a:xfrm>
            <a:off x="2590800" y="6491288"/>
            <a:ext cx="3962400" cy="365125"/>
          </a:xfrm>
          <a:prstGeom prst="rect">
            <a:avLst/>
          </a:prstGeom>
          <a:noFill/>
          <a:ln>
            <a:noFill/>
          </a:ln>
        </p:spPr>
        <p:txBody>
          <a:bodyPr spcFirstLastPara="1" wrap="square" lIns="91425" tIns="45700" rIns="91425" bIns="45700" numCol="1" anchor="ctr" anchorCtr="0">
            <a:noAutofit/>
          </a:bodyPr>
          <a:lstStyle/>
          <a:p>
            <a:pPr marL="0" marR="0" lvl="0" indent="0" algn="ctr" rtl="0">
              <a:spcBef>
                <a:spcPts val="0"/>
              </a:spcBef>
              <a:spcAft>
                <a:spcPts val="0"/>
              </a:spcAft>
              <a:buClr>
                <a:srgbClr val="000000"/>
              </a:buClr>
              <a:buSzPts val="800"/>
              <a:buFont typeface="Arial"/>
              <a:buNone/>
            </a:pPr>
            <a:r>
              <a:rPr lang="ja-JP" altLang="ja-JP" sz="800" b="0" i="0" u="none" strike="noStrike" cap="none">
                <a:solidFill>
                  <a:srgbClr val="000000"/>
                </a:solidFill>
                <a:latin typeface="Century Gothic"/>
                <a:ea typeface="Century Gothic"/>
                <a:cs typeface="Century Gothic"/>
                <a:sym typeface="Century Gothic"/>
              </a:rPr>
              <a:t>Copyright(C)20</a:t>
            </a:r>
            <a:r>
              <a:rPr lang="ja-JP" altLang="ja-JP"/>
              <a:t>20</a:t>
            </a:r>
            <a:r>
              <a:rPr lang="ja-JP" altLang="ja-JP" sz="800" b="0" i="0" u="none" strike="noStrike" cap="none">
                <a:solidFill>
                  <a:srgbClr val="000000"/>
                </a:solidFill>
                <a:latin typeface="Century Gothic"/>
                <a:ea typeface="Century Gothic"/>
                <a:cs typeface="Century Gothic"/>
                <a:sym typeface="Century Gothic"/>
              </a:rPr>
              <a:t>　東海若手起業塾実行委員会　All rights reserved</a:t>
            </a:r>
            <a:endParaRPr sz="800" b="0" i="0" u="none" strike="noStrike" cap="none">
              <a:solidFill>
                <a:srgbClr val="000000"/>
              </a:solidFill>
              <a:latin typeface="Century Gothic"/>
              <a:ea typeface="Century Gothic"/>
              <a:cs typeface="Century Gothic"/>
              <a:sym typeface="Century Gothic"/>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2"/>
          <p:cNvSpPr txBox="1">
            <a:spLocks noGrp="1"/>
          </p:cNvSpPr>
          <p:nvPr>
            <p:ph type="title"/>
          </p:nvPr>
        </p:nvSpPr>
        <p:spPr>
          <a:xfrm>
            <a:off x="457200" y="496888"/>
            <a:ext cx="8229600" cy="331787"/>
          </a:xfrm>
          <a:prstGeom prst="rect">
            <a:avLst/>
          </a:prstGeom>
          <a:noFill/>
          <a:ln>
            <a:noFill/>
          </a:ln>
        </p:spPr>
        <p:txBody>
          <a:bodyPr spcFirstLastPara="1" wrap="square" lIns="91425" tIns="45700" rIns="91425" bIns="45700" numCol="1" anchor="ctr" anchorCtr="0">
            <a:noAutofit/>
          </a:bodyPr>
          <a:lstStyle/>
          <a:p>
            <a:pPr marL="0" lvl="0" indent="0" algn="l" rtl="0">
              <a:spcBef>
                <a:spcPts val="0"/>
              </a:spcBef>
              <a:spcAft>
                <a:spcPts val="0"/>
              </a:spcAft>
              <a:buNone/>
            </a:pPr>
            <a:r>
              <a:rPr lang="ja-JP" altLang="ja-JP" sz="1400"/>
              <a:t>11．先行事例について</a:t>
            </a:r>
            <a:endParaRPr/>
          </a:p>
        </p:txBody>
      </p:sp>
      <p:sp>
        <p:nvSpPr>
          <p:cNvPr id="125" name="Google Shape;125;p12"/>
          <p:cNvSpPr txBox="1">
            <a:spLocks noGrp="1"/>
          </p:cNvSpPr>
          <p:nvPr>
            <p:ph type="body" idx="1"/>
          </p:nvPr>
        </p:nvSpPr>
        <p:spPr>
          <a:xfrm>
            <a:off x="457200" y="985838"/>
            <a:ext cx="8229600" cy="5140325"/>
          </a:xfrm>
          <a:prstGeom prst="rect">
            <a:avLst/>
          </a:prstGeom>
          <a:solidFill>
            <a:schemeClr val="lt1"/>
          </a:solidFill>
          <a:ln w="9525" cap="flat" cmpd="sng">
            <a:solidFill>
              <a:schemeClr val="dk1"/>
            </a:solidFill>
            <a:prstDash val="solid"/>
            <a:miter lim="800000"/>
            <a:headEnd type="none" w="sm" len="sm"/>
            <a:tailEnd type="none" w="sm" len="sm"/>
          </a:ln>
        </p:spPr>
        <p:txBody>
          <a:bodyPr spcFirstLastPara="1" wrap="square" lIns="91425" tIns="45700" rIns="91425" bIns="45700" numCol="1" anchor="t" anchorCtr="0">
            <a:noAutofit/>
          </a:bodyPr>
          <a:lstStyle/>
          <a:p>
            <a:pPr marL="342900" lvl="0" indent="-342900" algn="l" rtl="0">
              <a:spcBef>
                <a:spcPts val="0"/>
              </a:spcBef>
              <a:spcAft>
                <a:spcPts val="0"/>
              </a:spcAft>
              <a:buClr>
                <a:schemeClr val="dk1"/>
              </a:buClr>
              <a:buSzPts val="1400"/>
              <a:buChar char="•"/>
            </a:pPr>
            <a:r>
              <a:rPr lang="ja-JP" altLang="ja-JP"/>
              <a:t>同様の社会課題に対する事業事例、もしくは参考にできる事業事例を列挙してください</a:t>
            </a:r>
            <a:endParaRPr/>
          </a:p>
          <a:p>
            <a:pPr marL="742950" lvl="1" indent="-196850" algn="l" rtl="0">
              <a:spcBef>
                <a:spcPts val="280"/>
              </a:spcBef>
              <a:spcAft>
                <a:spcPts val="0"/>
              </a:spcAft>
              <a:buClr>
                <a:schemeClr val="dk1"/>
              </a:buClr>
              <a:buSzPts val="1400"/>
              <a:buNone/>
            </a:pPr>
            <a:endParaRPr/>
          </a:p>
          <a:p>
            <a:pPr marL="742950" lvl="1" indent="-196850" algn="l" rtl="0">
              <a:spcBef>
                <a:spcPts val="280"/>
              </a:spcBef>
              <a:spcAft>
                <a:spcPts val="0"/>
              </a:spcAft>
              <a:buClr>
                <a:schemeClr val="dk1"/>
              </a:buClr>
              <a:buSzPts val="1400"/>
              <a:buNone/>
            </a:pPr>
            <a:endParaRPr/>
          </a:p>
          <a:p>
            <a:pPr marL="742950" lvl="1" indent="-196850" algn="l" rtl="0">
              <a:spcBef>
                <a:spcPts val="280"/>
              </a:spcBef>
              <a:spcAft>
                <a:spcPts val="0"/>
              </a:spcAft>
              <a:buClr>
                <a:schemeClr val="dk1"/>
              </a:buClr>
              <a:buSzPts val="1400"/>
              <a:buNone/>
            </a:pPr>
            <a:endParaRPr/>
          </a:p>
          <a:p>
            <a:pPr marL="742950" lvl="1" indent="-196850" algn="l" rtl="0">
              <a:spcBef>
                <a:spcPts val="280"/>
              </a:spcBef>
              <a:spcAft>
                <a:spcPts val="0"/>
              </a:spcAft>
              <a:buClr>
                <a:schemeClr val="dk1"/>
              </a:buClr>
              <a:buSzPts val="1400"/>
              <a:buNone/>
            </a:pPr>
            <a:endParaRPr/>
          </a:p>
          <a:p>
            <a:pPr marL="742950" lvl="1" indent="-196850" algn="l" rtl="0">
              <a:spcBef>
                <a:spcPts val="280"/>
              </a:spcBef>
              <a:spcAft>
                <a:spcPts val="0"/>
              </a:spcAft>
              <a:buClr>
                <a:schemeClr val="dk1"/>
              </a:buClr>
              <a:buSzPts val="1400"/>
              <a:buNone/>
            </a:pPr>
            <a:endParaRPr/>
          </a:p>
        </p:txBody>
      </p:sp>
      <p:sp>
        <p:nvSpPr>
          <p:cNvPr id="126" name="Google Shape;126;p12"/>
          <p:cNvSpPr txBox="1">
            <a:spLocks noGrp="1"/>
          </p:cNvSpPr>
          <p:nvPr>
            <p:ph type="sldNum" idx="12"/>
          </p:nvPr>
        </p:nvSpPr>
        <p:spPr>
          <a:xfrm>
            <a:off x="6553200" y="6491288"/>
            <a:ext cx="2133600" cy="365125"/>
          </a:xfrm>
          <a:prstGeom prst="rect">
            <a:avLst/>
          </a:prstGeom>
          <a:noFill/>
          <a:ln>
            <a:noFill/>
          </a:ln>
        </p:spPr>
        <p:txBody>
          <a:bodyPr spcFirstLastPara="1" wrap="square" lIns="91425" tIns="45700" rIns="91425" bIns="45700" numCol="1" anchor="ctr" anchorCtr="0">
            <a:noAutofit/>
          </a:bodyPr>
          <a:lstStyle/>
          <a:p>
            <a:pPr marL="0" marR="0" lvl="0" indent="0" algn="r" rtl="0">
              <a:spcBef>
                <a:spcPts val="0"/>
              </a:spcBef>
              <a:spcAft>
                <a:spcPts val="0"/>
              </a:spcAft>
              <a:buClr>
                <a:srgbClr val="000000"/>
              </a:buClr>
              <a:buSzPts val="1200"/>
              <a:buFont typeface="Arial"/>
              <a:buNone/>
            </a:pPr>
            <a:fld id="{00000000-1234-1234-1234-123412341234}" type="slidenum">
              <a:rPr lang="ja-JP" altLang="ja-JP" sz="1200" b="0" i="0" u="none" strike="noStrike" cap="none">
                <a:solidFill>
                  <a:srgbClr val="000000"/>
                </a:solidFill>
                <a:latin typeface="Calibri"/>
                <a:ea typeface="Calibri"/>
                <a:cs typeface="Calibri"/>
                <a:sym typeface="Calibri"/>
              </a:rPr>
              <a:t>12</a:t>
            </a:fld>
            <a:endParaRPr sz="1200" b="0" i="0" u="none" strike="noStrike" cap="none">
              <a:solidFill>
                <a:srgbClr val="000000"/>
              </a:solidFill>
              <a:latin typeface="Calibri"/>
              <a:ea typeface="Calibri"/>
              <a:cs typeface="Calibri"/>
              <a:sym typeface="Calibri"/>
            </a:endParaRPr>
          </a:p>
        </p:txBody>
      </p:sp>
      <p:sp>
        <p:nvSpPr>
          <p:cNvPr id="127" name="Google Shape;127;p12"/>
          <p:cNvSpPr txBox="1">
            <a:spLocks noGrp="1"/>
          </p:cNvSpPr>
          <p:nvPr>
            <p:ph type="ftr" idx="11"/>
          </p:nvPr>
        </p:nvSpPr>
        <p:spPr>
          <a:xfrm>
            <a:off x="2590800" y="6491288"/>
            <a:ext cx="3962400" cy="365125"/>
          </a:xfrm>
          <a:prstGeom prst="rect">
            <a:avLst/>
          </a:prstGeom>
          <a:noFill/>
          <a:ln>
            <a:noFill/>
          </a:ln>
        </p:spPr>
        <p:txBody>
          <a:bodyPr spcFirstLastPara="1" wrap="square" lIns="91425" tIns="45700" rIns="91425" bIns="45700" numCol="1" anchor="ctr" anchorCtr="0">
            <a:noAutofit/>
          </a:bodyPr>
          <a:lstStyle/>
          <a:p>
            <a:pPr marL="0" marR="0" lvl="0" indent="0" algn="ctr" rtl="0">
              <a:spcBef>
                <a:spcPts val="0"/>
              </a:spcBef>
              <a:spcAft>
                <a:spcPts val="0"/>
              </a:spcAft>
              <a:buClr>
                <a:srgbClr val="000000"/>
              </a:buClr>
              <a:buSzPts val="800"/>
              <a:buFont typeface="Arial"/>
              <a:buNone/>
            </a:pPr>
            <a:r>
              <a:rPr lang="ja-JP" altLang="ja-JP" sz="800" b="0" i="0" u="none" strike="noStrike" cap="none">
                <a:solidFill>
                  <a:srgbClr val="000000"/>
                </a:solidFill>
                <a:latin typeface="Century Gothic"/>
                <a:ea typeface="Century Gothic"/>
                <a:cs typeface="Century Gothic"/>
                <a:sym typeface="Century Gothic"/>
              </a:rPr>
              <a:t>Copyright(C)20</a:t>
            </a:r>
            <a:r>
              <a:rPr lang="ja-JP" altLang="ja-JP"/>
              <a:t>20　</a:t>
            </a:r>
            <a:r>
              <a:rPr lang="ja-JP" altLang="ja-JP" sz="800" b="0" i="0" u="none" strike="noStrike" cap="none">
                <a:solidFill>
                  <a:srgbClr val="000000"/>
                </a:solidFill>
                <a:latin typeface="Century Gothic"/>
                <a:ea typeface="Century Gothic"/>
                <a:cs typeface="Century Gothic"/>
                <a:sym typeface="Century Gothic"/>
              </a:rPr>
              <a:t>東海若手起業塾実行委員会　All rights reserved</a:t>
            </a:r>
            <a:endParaRPr sz="800" b="0" i="0" u="none" strike="noStrike" cap="none">
              <a:solidFill>
                <a:srgbClr val="000000"/>
              </a:solidFill>
              <a:latin typeface="Century Gothic"/>
              <a:ea typeface="Century Gothic"/>
              <a:cs typeface="Century Gothic"/>
              <a:sym typeface="Century Gothic"/>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graphicFrame>
        <p:nvGraphicFramePr>
          <p:cNvPr id="132" name="Google Shape;132;p13"/>
          <p:cNvGraphicFramePr/>
          <p:nvPr>
            <p:extLst>
              <p:ext uri="{D42A27DB-BD31-4B8C-83A1-F6EECF244321}">
                <p14:modId xmlns:p14="http://schemas.microsoft.com/office/powerpoint/2010/main" val="1760600985"/>
              </p:ext>
            </p:extLst>
          </p:nvPr>
        </p:nvGraphicFramePr>
        <p:xfrm>
          <a:off x="457200" y="928688"/>
          <a:ext cx="8229600" cy="5522875"/>
        </p:xfrm>
        <a:graphic>
          <a:graphicData uri="http://schemas.openxmlformats.org/drawingml/2006/table">
            <a:tbl>
              <a:tblPr>
                <a:noFill/>
                <a:tableStyleId>{7127C0F5-F4DB-42E6-904C-67FDB48FAF66}</a:tableStyleId>
              </a:tblPr>
              <a:tblGrid>
                <a:gridCol w="1987550">
                  <a:extLst>
                    <a:ext uri="{9D8B030D-6E8A-4147-A177-3AD203B41FA5}">
                      <a16:colId xmlns:a16="http://schemas.microsoft.com/office/drawing/2014/main" val="20000"/>
                    </a:ext>
                  </a:extLst>
                </a:gridCol>
                <a:gridCol w="1984375">
                  <a:extLst>
                    <a:ext uri="{9D8B030D-6E8A-4147-A177-3AD203B41FA5}">
                      <a16:colId xmlns:a16="http://schemas.microsoft.com/office/drawing/2014/main" val="20001"/>
                    </a:ext>
                  </a:extLst>
                </a:gridCol>
                <a:gridCol w="2130425">
                  <a:extLst>
                    <a:ext uri="{9D8B030D-6E8A-4147-A177-3AD203B41FA5}">
                      <a16:colId xmlns:a16="http://schemas.microsoft.com/office/drawing/2014/main" val="20002"/>
                    </a:ext>
                  </a:extLst>
                </a:gridCol>
                <a:gridCol w="2127250">
                  <a:extLst>
                    <a:ext uri="{9D8B030D-6E8A-4147-A177-3AD203B41FA5}">
                      <a16:colId xmlns:a16="http://schemas.microsoft.com/office/drawing/2014/main" val="20003"/>
                    </a:ext>
                  </a:extLst>
                </a:gridCol>
              </a:tblGrid>
              <a:tr h="213375">
                <a:tc rowSpan="2">
                  <a:txBody>
                    <a:bodyPr/>
                    <a:lstStyle/>
                    <a:p>
                      <a:pPr marL="0" marR="0" lvl="0" indent="0" algn="ctr"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費用項目</a:t>
                      </a:r>
                      <a:endParaRPr/>
                    </a:p>
                  </a:txBody>
                  <a:tcPr marL="43150" marR="43150" marT="0" marB="0" anchor="ctr">
                    <a:lnL w="1905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gridSpan="3">
                  <a:txBody>
                    <a:bodyPr/>
                    <a:lstStyle/>
                    <a:p>
                      <a:pPr marL="0" marR="0" lvl="0" indent="0" algn="ctr" rtl="0">
                        <a:lnSpc>
                          <a:spcPct val="100000"/>
                        </a:lnSpc>
                        <a:spcBef>
                          <a:spcPts val="0"/>
                        </a:spcBef>
                        <a:spcAft>
                          <a:spcPts val="0"/>
                        </a:spcAft>
                        <a:buClr>
                          <a:srgbClr val="000000"/>
                        </a:buClr>
                        <a:buSzPts val="1400"/>
                        <a:buFont typeface="Century Gothic"/>
                        <a:buNone/>
                      </a:pPr>
                      <a:r>
                        <a:rPr lang="ja-JP" altLang="ja-JP" sz="1400" b="0" i="0" u="none" strike="noStrike" cap="none">
                          <a:solidFill>
                            <a:srgbClr val="000000"/>
                          </a:solidFill>
                          <a:latin typeface="Century Gothic"/>
                          <a:ea typeface="Century Gothic"/>
                          <a:cs typeface="Century Gothic"/>
                          <a:sym typeface="Century Gothic"/>
                        </a:rPr>
                        <a:t>年別費用</a:t>
                      </a:r>
                      <a:endParaRPr sz="1400" b="0" i="0" u="none" strike="noStrike" cap="none">
                        <a:solidFill>
                          <a:schemeClr val="dk1"/>
                        </a:solidFill>
                        <a:latin typeface="Century Gothic"/>
                        <a:ea typeface="Century Gothic"/>
                        <a:cs typeface="Century Gothic"/>
                        <a:sym typeface="Century Gothic"/>
                      </a:endParaRPr>
                    </a:p>
                  </a:txBody>
                  <a:tcPr marL="43150" marR="43150" marT="0" marB="0" anchor="ctr">
                    <a:lnL w="1270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0"/>
                  </a:ext>
                </a:extLst>
              </a:tr>
              <a:tr h="213375">
                <a:tc vMerge="1">
                  <a:txBody>
                    <a:bodyPr/>
                    <a:lstStyle/>
                    <a:p>
                      <a:endParaRPr lang="ja-JP"/>
                    </a:p>
                  </a:txBody>
                  <a:tcPr/>
                </a:tc>
                <a:tc>
                  <a:txBody>
                    <a:bodyPr/>
                    <a:lstStyle/>
                    <a:p>
                      <a:pPr marL="0" marR="0" lvl="0" indent="0" algn="ctr" rtl="0">
                        <a:lnSpc>
                          <a:spcPct val="100000"/>
                        </a:lnSpc>
                        <a:spcBef>
                          <a:spcPts val="0"/>
                        </a:spcBef>
                        <a:spcAft>
                          <a:spcPts val="0"/>
                        </a:spcAft>
                        <a:buClr>
                          <a:srgbClr val="000000"/>
                        </a:buClr>
                        <a:buSzPts val="1400"/>
                        <a:buFont typeface="Century Gothic"/>
                        <a:buNone/>
                      </a:pPr>
                      <a:r>
                        <a:rPr lang="ja-JP" altLang="ja-JP" sz="1400" b="0" i="0" u="none" strike="noStrike" cap="none">
                          <a:solidFill>
                            <a:srgbClr val="000000"/>
                          </a:solidFill>
                          <a:latin typeface="Century Gothic"/>
                          <a:ea typeface="Century Gothic"/>
                          <a:cs typeface="Century Gothic"/>
                          <a:sym typeface="Century Gothic"/>
                        </a:rPr>
                        <a:t>201</a:t>
                      </a:r>
                      <a:r>
                        <a:rPr lang="en-US" altLang="ja-JP" sz="1400" b="0" i="0" u="none" strike="noStrike" cap="none" dirty="0">
                          <a:solidFill>
                            <a:srgbClr val="000000"/>
                          </a:solidFill>
                          <a:latin typeface="Century Gothic"/>
                          <a:ea typeface="Century Gothic"/>
                          <a:cs typeface="Century Gothic"/>
                          <a:sym typeface="Century Gothic"/>
                        </a:rPr>
                        <a:t>9</a:t>
                      </a:r>
                      <a:r>
                        <a:rPr lang="ja-JP" altLang="ja-JP" sz="1400" b="0" i="0" u="none" strike="noStrike" cap="none">
                          <a:solidFill>
                            <a:srgbClr val="000000"/>
                          </a:solidFill>
                          <a:latin typeface="Century Gothic"/>
                          <a:ea typeface="Century Gothic"/>
                          <a:cs typeface="Century Gothic"/>
                          <a:sym typeface="Century Gothic"/>
                        </a:rPr>
                        <a:t>年（昨年）</a:t>
                      </a:r>
                      <a:endParaRPr sz="1400" b="0" i="0" u="none" strike="noStrike" cap="none" dirty="0">
                        <a:solidFill>
                          <a:schemeClr val="dk1"/>
                        </a:solidFill>
                        <a:latin typeface="Century Gothic"/>
                        <a:ea typeface="Century Gothic"/>
                        <a:cs typeface="Century Gothic"/>
                        <a:sym typeface="Century Gothic"/>
                      </a:endParaRPr>
                    </a:p>
                  </a:txBody>
                  <a:tcPr marL="43150" marR="4315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Century Gothic"/>
                        <a:buNone/>
                      </a:pPr>
                      <a:r>
                        <a:rPr lang="ja-JP" altLang="ja-JP" sz="1400" b="0" i="0" u="none" strike="noStrike" cap="none">
                          <a:solidFill>
                            <a:srgbClr val="000000"/>
                          </a:solidFill>
                          <a:latin typeface="Century Gothic"/>
                          <a:ea typeface="Century Gothic"/>
                          <a:cs typeface="Century Gothic"/>
                          <a:sym typeface="Century Gothic"/>
                        </a:rPr>
                        <a:t>20</a:t>
                      </a:r>
                      <a:r>
                        <a:rPr lang="en-US" altLang="ja-JP" sz="1400" b="0" i="0" u="none" strike="noStrike" cap="none" dirty="0">
                          <a:solidFill>
                            <a:srgbClr val="000000"/>
                          </a:solidFill>
                          <a:latin typeface="Century Gothic"/>
                          <a:ea typeface="Century Gothic"/>
                          <a:cs typeface="Century Gothic"/>
                          <a:sym typeface="Century Gothic"/>
                        </a:rPr>
                        <a:t>20</a:t>
                      </a:r>
                      <a:r>
                        <a:rPr lang="ja-JP" altLang="ja-JP" sz="1400" b="0" i="0" u="none" strike="noStrike" cap="none">
                          <a:solidFill>
                            <a:srgbClr val="000000"/>
                          </a:solidFill>
                          <a:latin typeface="Century Gothic"/>
                          <a:ea typeface="Century Gothic"/>
                          <a:cs typeface="Century Gothic"/>
                          <a:sym typeface="Century Gothic"/>
                        </a:rPr>
                        <a:t>年</a:t>
                      </a:r>
                      <a:endParaRPr sz="1400" b="0" i="0" u="none" strike="noStrike" cap="none" dirty="0">
                        <a:solidFill>
                          <a:schemeClr val="dk1"/>
                        </a:solidFill>
                        <a:latin typeface="Century Gothic"/>
                        <a:ea typeface="Century Gothic"/>
                        <a:cs typeface="Century Gothic"/>
                        <a:sym typeface="Century Gothic"/>
                      </a:endParaRPr>
                    </a:p>
                  </a:txBody>
                  <a:tcPr marL="43150" marR="4315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Century Gothic"/>
                        <a:buNone/>
                      </a:pPr>
                      <a:r>
                        <a:rPr lang="ja-JP" altLang="ja-JP" sz="1400" b="0" i="0" u="none" strike="noStrike" cap="none">
                          <a:solidFill>
                            <a:srgbClr val="000000"/>
                          </a:solidFill>
                          <a:latin typeface="Century Gothic"/>
                          <a:ea typeface="Century Gothic"/>
                          <a:cs typeface="Century Gothic"/>
                          <a:sym typeface="Century Gothic"/>
                        </a:rPr>
                        <a:t>202</a:t>
                      </a:r>
                      <a:r>
                        <a:rPr lang="en-US" altLang="ja-JP" sz="1400" b="0" i="0" u="none" strike="noStrike" cap="none" dirty="0">
                          <a:solidFill>
                            <a:srgbClr val="000000"/>
                          </a:solidFill>
                          <a:latin typeface="Century Gothic"/>
                          <a:ea typeface="Century Gothic"/>
                          <a:cs typeface="Century Gothic"/>
                          <a:sym typeface="Century Gothic"/>
                        </a:rPr>
                        <a:t>1</a:t>
                      </a:r>
                      <a:r>
                        <a:rPr lang="ja-JP" altLang="ja-JP" sz="1400" b="0" i="0" u="none" strike="noStrike" cap="none">
                          <a:solidFill>
                            <a:srgbClr val="000000"/>
                          </a:solidFill>
                          <a:latin typeface="Century Gothic"/>
                          <a:ea typeface="Century Gothic"/>
                          <a:cs typeface="Century Gothic"/>
                          <a:sym typeface="Century Gothic"/>
                        </a:rPr>
                        <a:t>年</a:t>
                      </a:r>
                      <a:endParaRPr sz="1400" b="0" i="0" u="none" strike="noStrike" cap="none" dirty="0">
                        <a:solidFill>
                          <a:schemeClr val="dk1"/>
                        </a:solidFill>
                        <a:latin typeface="Century Gothic"/>
                        <a:ea typeface="Century Gothic"/>
                        <a:cs typeface="Century Gothic"/>
                        <a:sym typeface="Century Gothic"/>
                      </a:endParaRPr>
                    </a:p>
                  </a:txBody>
                  <a:tcPr marL="43150" marR="43150" marT="0" marB="0" anchor="ctr">
                    <a:lnL w="1270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2218000">
                <a:tc>
                  <a:txBody>
                    <a:bodyPr/>
                    <a:lstStyle/>
                    <a:p>
                      <a:pPr marL="0" marR="0" lvl="0" indent="0" algn="just"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 </a:t>
                      </a:r>
                      <a:endParaRPr sz="1400" b="0" i="0" u="none" strike="noStrike" cap="none">
                        <a:solidFill>
                          <a:schemeClr val="dk1"/>
                        </a:solidFill>
                        <a:latin typeface="Century Gothic"/>
                        <a:ea typeface="Century Gothic"/>
                        <a:cs typeface="Century Gothic"/>
                        <a:sym typeface="Century Gothic"/>
                      </a:endParaRPr>
                    </a:p>
                  </a:txBody>
                  <a:tcPr marL="43150" marR="43150" marT="0" marB="0">
                    <a:lnL w="1905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 </a:t>
                      </a:r>
                      <a:endParaRPr sz="1400" b="0" i="0" u="none" strike="noStrike" cap="none">
                        <a:solidFill>
                          <a:schemeClr val="dk1"/>
                        </a:solidFill>
                        <a:latin typeface="Century Gothic"/>
                        <a:ea typeface="Century Gothic"/>
                        <a:cs typeface="Century Gothic"/>
                        <a:sym typeface="Century Gothic"/>
                      </a:endParaRPr>
                    </a:p>
                  </a:txBody>
                  <a:tcPr marL="43150" marR="431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 </a:t>
                      </a:r>
                      <a:endParaRPr sz="1400" b="0" i="0" u="none" strike="noStrike" cap="none">
                        <a:solidFill>
                          <a:schemeClr val="dk1"/>
                        </a:solidFill>
                        <a:latin typeface="Century Gothic"/>
                        <a:ea typeface="Century Gothic"/>
                        <a:cs typeface="Century Gothic"/>
                        <a:sym typeface="Century Gothic"/>
                      </a:endParaRPr>
                    </a:p>
                  </a:txBody>
                  <a:tcPr marL="43150" marR="431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 </a:t>
                      </a:r>
                      <a:endParaRPr sz="1400" b="0" i="0" u="none" strike="noStrike" cap="none">
                        <a:solidFill>
                          <a:schemeClr val="dk1"/>
                        </a:solidFill>
                        <a:latin typeface="Century Gothic"/>
                        <a:ea typeface="Century Gothic"/>
                        <a:cs typeface="Century Gothic"/>
                        <a:sym typeface="Century Gothic"/>
                      </a:endParaRPr>
                    </a:p>
                  </a:txBody>
                  <a:tcPr marL="43150" marR="43150" marT="0" marB="0">
                    <a:lnL w="1270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213375">
                <a:tc rowSpan="2">
                  <a:txBody>
                    <a:bodyPr/>
                    <a:lstStyle/>
                    <a:p>
                      <a:pPr marL="0" marR="0" lvl="0" indent="0" algn="ctr"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売上項目</a:t>
                      </a:r>
                      <a:endParaRPr/>
                    </a:p>
                  </a:txBody>
                  <a:tcPr marL="43150" marR="43150" marT="0" marB="0" anchor="ctr">
                    <a:lnL w="1905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gridSpan="3">
                  <a:txBody>
                    <a:bodyPr/>
                    <a:lstStyle/>
                    <a:p>
                      <a:pPr marL="0" marR="0" lvl="0" indent="0" algn="ctr" rtl="0">
                        <a:lnSpc>
                          <a:spcPct val="100000"/>
                        </a:lnSpc>
                        <a:spcBef>
                          <a:spcPts val="0"/>
                        </a:spcBef>
                        <a:spcAft>
                          <a:spcPts val="0"/>
                        </a:spcAft>
                        <a:buClr>
                          <a:srgbClr val="000000"/>
                        </a:buClr>
                        <a:buSzPts val="1400"/>
                        <a:buFont typeface="Century Gothic"/>
                        <a:buNone/>
                      </a:pPr>
                      <a:r>
                        <a:rPr lang="ja-JP" altLang="ja-JP" sz="1400" b="0" i="0" u="none" strike="noStrike" cap="none">
                          <a:solidFill>
                            <a:srgbClr val="000000"/>
                          </a:solidFill>
                          <a:latin typeface="Century Gothic"/>
                          <a:ea typeface="Century Gothic"/>
                          <a:cs typeface="Century Gothic"/>
                          <a:sym typeface="Century Gothic"/>
                        </a:rPr>
                        <a:t>年別売上</a:t>
                      </a:r>
                      <a:endParaRPr sz="1400" b="0" i="0" u="none" strike="noStrike" cap="none">
                        <a:solidFill>
                          <a:schemeClr val="dk1"/>
                        </a:solidFill>
                        <a:latin typeface="Century Gothic"/>
                        <a:ea typeface="Century Gothic"/>
                        <a:cs typeface="Century Gothic"/>
                        <a:sym typeface="Century Gothic"/>
                      </a:endParaRPr>
                    </a:p>
                  </a:txBody>
                  <a:tcPr marL="43150" marR="43150" marT="0" marB="0" anchor="ctr">
                    <a:lnL w="1270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2700" cap="flat" cmpd="sng">
                      <a:solidFill>
                        <a:schemeClr val="dk1"/>
                      </a:solidFill>
                      <a:prstDash val="solid"/>
                      <a:round/>
                      <a:headEnd type="none" w="sm" len="sm"/>
                      <a:tailEnd type="none" w="sm" len="sm"/>
                    </a:lnB>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3"/>
                  </a:ext>
                </a:extLst>
              </a:tr>
              <a:tr h="213375">
                <a:tc vMerge="1">
                  <a:txBody>
                    <a:bodyPr/>
                    <a:lstStyle/>
                    <a:p>
                      <a:endParaRPr lang="ja-JP"/>
                    </a:p>
                  </a:txBody>
                  <a:tcPr/>
                </a:tc>
                <a:tc>
                  <a:txBody>
                    <a:bodyPr/>
                    <a:lstStyle/>
                    <a:p>
                      <a:pPr marL="0" marR="0" lvl="0" indent="0" algn="ctr" rtl="0">
                        <a:lnSpc>
                          <a:spcPct val="100000"/>
                        </a:lnSpc>
                        <a:spcBef>
                          <a:spcPts val="0"/>
                        </a:spcBef>
                        <a:spcAft>
                          <a:spcPts val="0"/>
                        </a:spcAft>
                        <a:buClr>
                          <a:srgbClr val="000000"/>
                        </a:buClr>
                        <a:buSzPts val="1400"/>
                        <a:buFont typeface="Century Gothic"/>
                        <a:buNone/>
                      </a:pPr>
                      <a:r>
                        <a:rPr lang="ja-JP" altLang="ja-JP" sz="1400" b="0" i="0" u="none" strike="noStrike" cap="none">
                          <a:solidFill>
                            <a:srgbClr val="000000"/>
                          </a:solidFill>
                          <a:latin typeface="Century Gothic"/>
                          <a:ea typeface="Century Gothic"/>
                          <a:cs typeface="Century Gothic"/>
                          <a:sym typeface="Century Gothic"/>
                        </a:rPr>
                        <a:t>201</a:t>
                      </a:r>
                      <a:r>
                        <a:rPr lang="en-US" altLang="ja-JP" sz="1400" b="0" i="0" u="none" strike="noStrike" cap="none" dirty="0">
                          <a:solidFill>
                            <a:srgbClr val="000000"/>
                          </a:solidFill>
                          <a:latin typeface="Century Gothic"/>
                          <a:ea typeface="Century Gothic"/>
                          <a:cs typeface="Century Gothic"/>
                          <a:sym typeface="Century Gothic"/>
                        </a:rPr>
                        <a:t>9</a:t>
                      </a:r>
                      <a:r>
                        <a:rPr lang="ja-JP" altLang="ja-JP" sz="1400" b="0" i="0" u="none" strike="noStrike" cap="none">
                          <a:solidFill>
                            <a:srgbClr val="000000"/>
                          </a:solidFill>
                          <a:latin typeface="Century Gothic"/>
                          <a:ea typeface="Century Gothic"/>
                          <a:cs typeface="Century Gothic"/>
                          <a:sym typeface="Century Gothic"/>
                        </a:rPr>
                        <a:t>年（昨年）</a:t>
                      </a:r>
                      <a:endParaRPr sz="1400" b="0" i="0" u="none" strike="noStrike" cap="none" dirty="0">
                        <a:solidFill>
                          <a:schemeClr val="dk1"/>
                        </a:solidFill>
                        <a:latin typeface="Century Gothic"/>
                        <a:ea typeface="Century Gothic"/>
                        <a:cs typeface="Century Gothic"/>
                        <a:sym typeface="Century Gothic"/>
                      </a:endParaRPr>
                    </a:p>
                  </a:txBody>
                  <a:tcPr marL="43150" marR="43150" marT="0" marB="0" anchor="ctr">
                    <a:lnL w="12700" cap="flat" cmpd="sng">
                      <a:solidFill>
                        <a:schemeClr val="dk1"/>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Century Gothic"/>
                        <a:buNone/>
                      </a:pPr>
                      <a:r>
                        <a:rPr lang="ja-JP" altLang="ja-JP" sz="1400" b="0" i="0" u="none" strike="noStrike" cap="none">
                          <a:solidFill>
                            <a:srgbClr val="000000"/>
                          </a:solidFill>
                          <a:latin typeface="Century Gothic"/>
                          <a:ea typeface="Century Gothic"/>
                          <a:cs typeface="Century Gothic"/>
                          <a:sym typeface="Century Gothic"/>
                        </a:rPr>
                        <a:t>20</a:t>
                      </a:r>
                      <a:r>
                        <a:rPr lang="en-US" altLang="ja-JP" sz="1400" b="0" i="0" u="none" strike="noStrike" cap="none" dirty="0">
                          <a:solidFill>
                            <a:srgbClr val="000000"/>
                          </a:solidFill>
                          <a:latin typeface="Century Gothic"/>
                          <a:ea typeface="Century Gothic"/>
                          <a:cs typeface="Century Gothic"/>
                          <a:sym typeface="Century Gothic"/>
                        </a:rPr>
                        <a:t>20</a:t>
                      </a:r>
                      <a:r>
                        <a:rPr lang="ja-JP" altLang="ja-JP" sz="1400" b="0" i="0" u="none" strike="noStrike" cap="none">
                          <a:solidFill>
                            <a:srgbClr val="000000"/>
                          </a:solidFill>
                          <a:latin typeface="Century Gothic"/>
                          <a:ea typeface="Century Gothic"/>
                          <a:cs typeface="Century Gothic"/>
                          <a:sym typeface="Century Gothic"/>
                        </a:rPr>
                        <a:t>年</a:t>
                      </a:r>
                      <a:endParaRPr sz="1400" b="0" i="0" u="none" strike="noStrike" cap="none" dirty="0">
                        <a:solidFill>
                          <a:schemeClr val="dk1"/>
                        </a:solidFill>
                        <a:latin typeface="Century Gothic"/>
                        <a:ea typeface="Century Gothic"/>
                        <a:cs typeface="Century Gothic"/>
                        <a:sym typeface="Century Gothic"/>
                      </a:endParaRPr>
                    </a:p>
                  </a:txBody>
                  <a:tcPr marL="43150" marR="4315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Century Gothic"/>
                        <a:buNone/>
                      </a:pPr>
                      <a:r>
                        <a:rPr lang="ja-JP" altLang="ja-JP" sz="1400" b="0" i="0" u="none" strike="noStrike" cap="none">
                          <a:solidFill>
                            <a:srgbClr val="000000"/>
                          </a:solidFill>
                          <a:latin typeface="Century Gothic"/>
                          <a:ea typeface="Century Gothic"/>
                          <a:cs typeface="Century Gothic"/>
                          <a:sym typeface="Century Gothic"/>
                        </a:rPr>
                        <a:t>202</a:t>
                      </a:r>
                      <a:r>
                        <a:rPr lang="en-US" altLang="ja-JP" sz="1400" b="0" i="0" u="none" strike="noStrike" cap="none" dirty="0">
                          <a:solidFill>
                            <a:srgbClr val="000000"/>
                          </a:solidFill>
                          <a:latin typeface="Century Gothic"/>
                          <a:ea typeface="Century Gothic"/>
                          <a:cs typeface="Century Gothic"/>
                          <a:sym typeface="Century Gothic"/>
                        </a:rPr>
                        <a:t>1</a:t>
                      </a:r>
                      <a:r>
                        <a:rPr lang="ja-JP" altLang="ja-JP" sz="1400" b="0" i="0" u="none" strike="noStrike" cap="none">
                          <a:solidFill>
                            <a:srgbClr val="000000"/>
                          </a:solidFill>
                          <a:latin typeface="Century Gothic"/>
                          <a:ea typeface="Century Gothic"/>
                          <a:cs typeface="Century Gothic"/>
                          <a:sym typeface="Century Gothic"/>
                        </a:rPr>
                        <a:t>年</a:t>
                      </a:r>
                      <a:endParaRPr sz="1400" b="0" i="0" u="none" strike="noStrike" cap="none" dirty="0">
                        <a:solidFill>
                          <a:schemeClr val="dk1"/>
                        </a:solidFill>
                        <a:latin typeface="Century Gothic"/>
                        <a:ea typeface="Century Gothic"/>
                        <a:cs typeface="Century Gothic"/>
                        <a:sym typeface="Century Gothic"/>
                      </a:endParaRPr>
                    </a:p>
                  </a:txBody>
                  <a:tcPr marL="43150" marR="43150" marT="0" marB="0" anchor="ctr">
                    <a:lnL w="12700" cap="flat" cmpd="sng">
                      <a:solidFill>
                        <a:srgbClr val="000000"/>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2451375">
                <a:tc>
                  <a:txBody>
                    <a:bodyPr/>
                    <a:lstStyle/>
                    <a:p>
                      <a:pPr marL="0" marR="0" lvl="0" indent="0" algn="just"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 </a:t>
                      </a:r>
                      <a:endParaRPr sz="1400" b="0" i="0" u="none" strike="noStrike" cap="none">
                        <a:solidFill>
                          <a:schemeClr val="dk1"/>
                        </a:solidFill>
                        <a:latin typeface="Century Gothic"/>
                        <a:ea typeface="Century Gothic"/>
                        <a:cs typeface="Century Gothic"/>
                        <a:sym typeface="Century Gothic"/>
                      </a:endParaRPr>
                    </a:p>
                  </a:txBody>
                  <a:tcPr marL="43150" marR="43150" marT="0" marB="0">
                    <a:lnL w="1905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 </a:t>
                      </a:r>
                      <a:endParaRPr sz="1400" b="0" i="0" u="none" strike="noStrike" cap="none">
                        <a:solidFill>
                          <a:schemeClr val="dk1"/>
                        </a:solidFill>
                        <a:latin typeface="Century Gothic"/>
                        <a:ea typeface="Century Gothic"/>
                        <a:cs typeface="Century Gothic"/>
                        <a:sym typeface="Century Gothic"/>
                      </a:endParaRPr>
                    </a:p>
                  </a:txBody>
                  <a:tcPr marL="43150" marR="431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chemeClr val="dk1"/>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 </a:t>
                      </a:r>
                      <a:endParaRPr sz="1400" b="0" i="0" u="none" strike="noStrike" cap="none">
                        <a:solidFill>
                          <a:schemeClr val="dk1"/>
                        </a:solidFill>
                        <a:latin typeface="Century Gothic"/>
                        <a:ea typeface="Century Gothic"/>
                        <a:cs typeface="Century Gothic"/>
                        <a:sym typeface="Century Gothic"/>
                      </a:endParaRPr>
                    </a:p>
                  </a:txBody>
                  <a:tcPr marL="43150" marR="431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chemeClr val="dk1"/>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 </a:t>
                      </a:r>
                      <a:endParaRPr sz="1400" b="0" i="0" u="none" strike="noStrike" cap="none" dirty="0">
                        <a:solidFill>
                          <a:schemeClr val="dk1"/>
                        </a:solidFill>
                        <a:latin typeface="Century Gothic"/>
                        <a:ea typeface="Century Gothic"/>
                        <a:cs typeface="Century Gothic"/>
                        <a:sym typeface="Century Gothic"/>
                      </a:endParaRPr>
                    </a:p>
                  </a:txBody>
                  <a:tcPr marL="43150" marR="43150" marT="0" marB="0">
                    <a:lnL w="1270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2700" cap="flat" cmpd="sng">
                      <a:solidFill>
                        <a:schemeClr val="dk1"/>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
        <p:nvSpPr>
          <p:cNvPr id="133" name="Google Shape;133;p13"/>
          <p:cNvSpPr txBox="1">
            <a:spLocks noGrp="1"/>
          </p:cNvSpPr>
          <p:nvPr>
            <p:ph type="title"/>
          </p:nvPr>
        </p:nvSpPr>
        <p:spPr>
          <a:xfrm>
            <a:off x="457200" y="496888"/>
            <a:ext cx="8229600" cy="331787"/>
          </a:xfrm>
          <a:prstGeom prst="rect">
            <a:avLst/>
          </a:prstGeom>
          <a:noFill/>
          <a:ln>
            <a:noFill/>
          </a:ln>
        </p:spPr>
        <p:txBody>
          <a:bodyPr spcFirstLastPara="1" wrap="square" lIns="91425" tIns="45700" rIns="91425" bIns="45700" numCol="1" anchor="ctr" anchorCtr="0">
            <a:noAutofit/>
          </a:bodyPr>
          <a:lstStyle/>
          <a:p>
            <a:pPr marL="0" lvl="0" indent="0" algn="l" rtl="0">
              <a:spcBef>
                <a:spcPts val="0"/>
              </a:spcBef>
              <a:spcAft>
                <a:spcPts val="0"/>
              </a:spcAft>
              <a:buNone/>
            </a:pPr>
            <a:r>
              <a:rPr lang="ja-JP" altLang="ja-JP" sz="1400"/>
              <a:t>12．収支について（3年分）</a:t>
            </a:r>
            <a:endParaRPr dirty="0"/>
          </a:p>
        </p:txBody>
      </p:sp>
      <p:sp>
        <p:nvSpPr>
          <p:cNvPr id="134" name="Google Shape;134;p13"/>
          <p:cNvSpPr txBox="1">
            <a:spLocks noGrp="1"/>
          </p:cNvSpPr>
          <p:nvPr>
            <p:ph type="sldNum" idx="12"/>
          </p:nvPr>
        </p:nvSpPr>
        <p:spPr>
          <a:xfrm>
            <a:off x="6553200" y="6491288"/>
            <a:ext cx="2133600" cy="365125"/>
          </a:xfrm>
          <a:prstGeom prst="rect">
            <a:avLst/>
          </a:prstGeom>
          <a:noFill/>
          <a:ln>
            <a:noFill/>
          </a:ln>
        </p:spPr>
        <p:txBody>
          <a:bodyPr spcFirstLastPara="1" wrap="square" lIns="91425" tIns="45700" rIns="91425" bIns="45700" numCol="1" anchor="ctr" anchorCtr="0">
            <a:noAutofit/>
          </a:bodyPr>
          <a:lstStyle/>
          <a:p>
            <a:pPr marL="0" marR="0" lvl="0" indent="0" algn="r" rtl="0">
              <a:spcBef>
                <a:spcPts val="0"/>
              </a:spcBef>
              <a:spcAft>
                <a:spcPts val="0"/>
              </a:spcAft>
              <a:buClr>
                <a:srgbClr val="000000"/>
              </a:buClr>
              <a:buSzPts val="1200"/>
              <a:buFont typeface="Arial"/>
              <a:buNone/>
            </a:pPr>
            <a:fld id="{00000000-1234-1234-1234-123412341234}" type="slidenum">
              <a:rPr lang="ja-JP" altLang="ja-JP" sz="1200" b="0" i="0" u="none" strike="noStrike" cap="none">
                <a:solidFill>
                  <a:srgbClr val="000000"/>
                </a:solidFill>
                <a:latin typeface="Calibri"/>
                <a:ea typeface="Calibri"/>
                <a:cs typeface="Calibri"/>
                <a:sym typeface="Calibri"/>
              </a:rPr>
              <a:t>13</a:t>
            </a:fld>
            <a:endParaRPr sz="1200" b="0" i="0" u="none" strike="noStrike" cap="none">
              <a:solidFill>
                <a:srgbClr val="000000"/>
              </a:solidFill>
              <a:latin typeface="Calibri"/>
              <a:ea typeface="Calibri"/>
              <a:cs typeface="Calibri"/>
              <a:sym typeface="Calibri"/>
            </a:endParaRPr>
          </a:p>
        </p:txBody>
      </p:sp>
      <p:sp>
        <p:nvSpPr>
          <p:cNvPr id="135" name="Google Shape;135;p13"/>
          <p:cNvSpPr txBox="1">
            <a:spLocks noGrp="1"/>
          </p:cNvSpPr>
          <p:nvPr>
            <p:ph type="ftr" idx="11"/>
          </p:nvPr>
        </p:nvSpPr>
        <p:spPr>
          <a:xfrm>
            <a:off x="2590800" y="6491288"/>
            <a:ext cx="3962400" cy="365125"/>
          </a:xfrm>
          <a:prstGeom prst="rect">
            <a:avLst/>
          </a:prstGeom>
          <a:noFill/>
          <a:ln>
            <a:noFill/>
          </a:ln>
        </p:spPr>
        <p:txBody>
          <a:bodyPr spcFirstLastPara="1" wrap="square" lIns="91425" tIns="45700" rIns="91425" bIns="45700" numCol="1" anchor="ctr" anchorCtr="0">
            <a:noAutofit/>
          </a:bodyPr>
          <a:lstStyle/>
          <a:p>
            <a:pPr marL="0" marR="0" lvl="0" indent="0" algn="ctr" rtl="0">
              <a:spcBef>
                <a:spcPts val="0"/>
              </a:spcBef>
              <a:spcAft>
                <a:spcPts val="0"/>
              </a:spcAft>
              <a:buClr>
                <a:srgbClr val="000000"/>
              </a:buClr>
              <a:buSzPts val="800"/>
              <a:buFont typeface="Arial"/>
              <a:buNone/>
            </a:pPr>
            <a:r>
              <a:rPr lang="ja-JP" altLang="ja-JP" sz="800" b="0" i="0" u="none" strike="noStrike" cap="none">
                <a:solidFill>
                  <a:srgbClr val="000000"/>
                </a:solidFill>
                <a:latin typeface="Century Gothic"/>
                <a:ea typeface="Century Gothic"/>
                <a:cs typeface="Century Gothic"/>
                <a:sym typeface="Century Gothic"/>
              </a:rPr>
              <a:t>Copyright(C)20</a:t>
            </a:r>
            <a:r>
              <a:rPr lang="ja-JP" altLang="ja-JP"/>
              <a:t>20</a:t>
            </a:r>
            <a:r>
              <a:rPr lang="ja-JP" altLang="ja-JP" sz="800" b="0" i="0" u="none" strike="noStrike" cap="none">
                <a:solidFill>
                  <a:srgbClr val="000000"/>
                </a:solidFill>
                <a:latin typeface="Century Gothic"/>
                <a:ea typeface="Century Gothic"/>
                <a:cs typeface="Century Gothic"/>
                <a:sym typeface="Century Gothic"/>
              </a:rPr>
              <a:t>　東海若手起業塾実行委員会　All rights reserved</a:t>
            </a:r>
            <a:endParaRPr sz="800" b="0" i="0" u="none" strike="noStrike" cap="none">
              <a:solidFill>
                <a:srgbClr val="000000"/>
              </a:solidFill>
              <a:latin typeface="Century Gothic"/>
              <a:ea typeface="Century Gothic"/>
              <a:cs typeface="Century Gothic"/>
              <a:sym typeface="Century Gothic"/>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graphicFrame>
        <p:nvGraphicFramePr>
          <p:cNvPr id="140" name="Google Shape;140;p14"/>
          <p:cNvGraphicFramePr/>
          <p:nvPr/>
        </p:nvGraphicFramePr>
        <p:xfrm>
          <a:off x="457200" y="939800"/>
          <a:ext cx="8229600" cy="3260725"/>
        </p:xfrm>
        <a:graphic>
          <a:graphicData uri="http://schemas.openxmlformats.org/drawingml/2006/table">
            <a:tbl>
              <a:tblPr>
                <a:noFill/>
                <a:tableStyleId>{7127C0F5-F4DB-42E6-904C-67FDB48FAF66}</a:tableStyleId>
              </a:tblPr>
              <a:tblGrid>
                <a:gridCol w="1755775">
                  <a:extLst>
                    <a:ext uri="{9D8B030D-6E8A-4147-A177-3AD203B41FA5}">
                      <a16:colId xmlns:a16="http://schemas.microsoft.com/office/drawing/2014/main" val="20000"/>
                    </a:ext>
                  </a:extLst>
                </a:gridCol>
                <a:gridCol w="2427300">
                  <a:extLst>
                    <a:ext uri="{9D8B030D-6E8A-4147-A177-3AD203B41FA5}">
                      <a16:colId xmlns:a16="http://schemas.microsoft.com/office/drawing/2014/main" val="20001"/>
                    </a:ext>
                  </a:extLst>
                </a:gridCol>
                <a:gridCol w="1798625">
                  <a:extLst>
                    <a:ext uri="{9D8B030D-6E8A-4147-A177-3AD203B41FA5}">
                      <a16:colId xmlns:a16="http://schemas.microsoft.com/office/drawing/2014/main" val="20002"/>
                    </a:ext>
                  </a:extLst>
                </a:gridCol>
                <a:gridCol w="2247900">
                  <a:extLst>
                    <a:ext uri="{9D8B030D-6E8A-4147-A177-3AD203B41FA5}">
                      <a16:colId xmlns:a16="http://schemas.microsoft.com/office/drawing/2014/main" val="20003"/>
                    </a:ext>
                  </a:extLst>
                </a:gridCol>
              </a:tblGrid>
              <a:tr h="234950">
                <a:tc rowSpan="2">
                  <a:txBody>
                    <a:bodyPr/>
                    <a:lstStyle/>
                    <a:p>
                      <a:pPr marL="0" marR="0" lvl="0" indent="0" algn="ctr"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氏名</a:t>
                      </a:r>
                      <a:endParaRPr/>
                    </a:p>
                  </a:txBody>
                  <a:tcPr marL="68575" marR="68575" marT="17775" marB="177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gridSpan="3">
                  <a:txBody>
                    <a:bodyPr/>
                    <a:lstStyle/>
                    <a:p>
                      <a:pPr marL="0" marR="0" lvl="0" indent="0" algn="just" rtl="0">
                        <a:lnSpc>
                          <a:spcPct val="100000"/>
                        </a:lnSpc>
                        <a:spcBef>
                          <a:spcPts val="0"/>
                        </a:spcBef>
                        <a:spcAft>
                          <a:spcPts val="0"/>
                        </a:spcAft>
                        <a:buClr>
                          <a:schemeClr val="dk1"/>
                        </a:buClr>
                        <a:buSzPts val="1200"/>
                        <a:buFont typeface="Century Gothic"/>
                        <a:buNone/>
                      </a:pPr>
                      <a:r>
                        <a:rPr lang="ja-JP" altLang="ja-JP" sz="1200" b="0" i="0" u="none" strike="noStrike" cap="none">
                          <a:solidFill>
                            <a:schemeClr val="dk1"/>
                          </a:solidFill>
                          <a:latin typeface="Century Gothic"/>
                          <a:ea typeface="Century Gothic"/>
                          <a:cs typeface="Century Gothic"/>
                          <a:sym typeface="Century Gothic"/>
                        </a:rPr>
                        <a:t>（ふりがな）　</a:t>
                      </a:r>
                      <a:endParaRPr/>
                    </a:p>
                  </a:txBody>
                  <a:tcPr marL="68575" marR="68575" marT="17775" marB="177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dash"/>
                      <a:round/>
                      <a:headEnd type="none" w="sm" len="sm"/>
                      <a:tailEnd type="none" w="sm" len="sm"/>
                    </a:lnB>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0"/>
                  </a:ext>
                </a:extLst>
              </a:tr>
              <a:tr h="447675">
                <a:tc vMerge="1">
                  <a:txBody>
                    <a:bodyPr/>
                    <a:lstStyle/>
                    <a:p>
                      <a:endParaRPr lang="ja-JP"/>
                    </a:p>
                  </a:txBody>
                  <a:tcPr/>
                </a:tc>
                <a:tc gridSpan="3">
                  <a:txBody>
                    <a:bodyPr/>
                    <a:lstStyle/>
                    <a:p>
                      <a:pPr marL="0" marR="0" lvl="0" indent="0" algn="just"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（漢字）</a:t>
                      </a:r>
                      <a:r>
                        <a:rPr lang="ja-JP" altLang="ja-JP" sz="1800" b="0" i="0" u="none" strike="noStrike" cap="none">
                          <a:solidFill>
                            <a:schemeClr val="dk1"/>
                          </a:solidFill>
                          <a:latin typeface="Century Gothic"/>
                          <a:ea typeface="Century Gothic"/>
                          <a:cs typeface="Century Gothic"/>
                          <a:sym typeface="Century Gothic"/>
                        </a:rPr>
                        <a:t>　　　</a:t>
                      </a:r>
                      <a:r>
                        <a:rPr lang="ja-JP" altLang="ja-JP" sz="1400" b="0" i="0" u="none" strike="noStrike" cap="none">
                          <a:solidFill>
                            <a:schemeClr val="dk1"/>
                          </a:solidFill>
                          <a:latin typeface="Century Gothic"/>
                          <a:ea typeface="Century Gothic"/>
                          <a:cs typeface="Century Gothic"/>
                          <a:sym typeface="Century Gothic"/>
                        </a:rPr>
                        <a:t>　</a:t>
                      </a:r>
                      <a:endParaRPr sz="1400" b="0" i="0" u="none" strike="noStrike" cap="none">
                        <a:solidFill>
                          <a:schemeClr val="dk1"/>
                        </a:solidFill>
                        <a:latin typeface="Century Gothic"/>
                        <a:ea typeface="Century Gothic"/>
                        <a:cs typeface="Century Gothic"/>
                        <a:sym typeface="Century Gothic"/>
                      </a:endParaRPr>
                    </a:p>
                  </a:txBody>
                  <a:tcPr marL="68575" marR="68575" marT="17775" marB="177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dash"/>
                      <a:round/>
                      <a:headEnd type="none" w="sm" len="sm"/>
                      <a:tailEnd type="none" w="sm" len="sm"/>
                    </a:lnT>
                    <a:lnB w="12700" cap="flat" cmpd="sng">
                      <a:solidFill>
                        <a:srgbClr val="000000"/>
                      </a:solidFill>
                      <a:prstDash val="solid"/>
                      <a:round/>
                      <a:headEnd type="none" w="sm" len="sm"/>
                      <a:tailEnd type="none" w="sm" len="sm"/>
                    </a:lnB>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1"/>
                  </a:ext>
                </a:extLst>
              </a:tr>
              <a:tr h="368300">
                <a:tc>
                  <a:txBody>
                    <a:bodyPr/>
                    <a:lstStyle/>
                    <a:p>
                      <a:pPr marL="0" marR="0" lvl="0" indent="0" algn="ctr"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性別</a:t>
                      </a:r>
                      <a:endParaRPr/>
                    </a:p>
                  </a:txBody>
                  <a:tcPr marL="68575" marR="68575" marT="17775" marB="177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 </a:t>
                      </a:r>
                      <a:endParaRPr sz="1400" b="0" i="0" u="none" strike="noStrike" cap="none">
                        <a:solidFill>
                          <a:schemeClr val="dk1"/>
                        </a:solidFill>
                        <a:latin typeface="Century Gothic"/>
                        <a:ea typeface="Century Gothic"/>
                        <a:cs typeface="Century Gothic"/>
                        <a:sym typeface="Century Gothic"/>
                      </a:endParaRPr>
                    </a:p>
                  </a:txBody>
                  <a:tcPr marL="68575" marR="68575" marT="17775" marB="177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国籍</a:t>
                      </a:r>
                      <a:endParaRPr/>
                    </a:p>
                  </a:txBody>
                  <a:tcPr marL="68575" marR="68575" marT="17775" marB="177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 </a:t>
                      </a:r>
                      <a:endParaRPr sz="1400" b="0" i="0" u="none" strike="noStrike" cap="none">
                        <a:solidFill>
                          <a:schemeClr val="dk1"/>
                        </a:solidFill>
                        <a:latin typeface="Century Gothic"/>
                        <a:ea typeface="Century Gothic"/>
                        <a:cs typeface="Century Gothic"/>
                        <a:sym typeface="Century Gothic"/>
                      </a:endParaRPr>
                    </a:p>
                  </a:txBody>
                  <a:tcPr marL="68575" marR="68575" marT="17775" marB="177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368300">
                <a:tc>
                  <a:txBody>
                    <a:bodyPr/>
                    <a:lstStyle/>
                    <a:p>
                      <a:pPr marL="0" marR="0" lvl="0" indent="0" algn="ctr"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法人名（団体名）</a:t>
                      </a:r>
                      <a:endParaRPr/>
                    </a:p>
                  </a:txBody>
                  <a:tcPr marL="68575" marR="68575" marT="17775" marB="177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gridSpan="3">
                  <a:txBody>
                    <a:bodyPr/>
                    <a:lstStyle/>
                    <a:p>
                      <a:pPr marL="0" marR="0" lvl="0" indent="0" algn="just"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 </a:t>
                      </a:r>
                      <a:endParaRPr sz="1400" b="0" i="0" u="none" strike="noStrike" cap="none">
                        <a:solidFill>
                          <a:schemeClr val="dk1"/>
                        </a:solidFill>
                        <a:latin typeface="Century Gothic"/>
                        <a:ea typeface="Century Gothic"/>
                        <a:cs typeface="Century Gothic"/>
                        <a:sym typeface="Century Gothic"/>
                      </a:endParaRPr>
                    </a:p>
                  </a:txBody>
                  <a:tcPr marL="68575" marR="68575" marT="17775" marB="177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3"/>
                  </a:ext>
                </a:extLst>
              </a:tr>
              <a:tr h="368300">
                <a:tc>
                  <a:txBody>
                    <a:bodyPr/>
                    <a:lstStyle/>
                    <a:p>
                      <a:pPr marL="0" marR="0" lvl="0" indent="0" algn="ctr"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肩書き</a:t>
                      </a:r>
                      <a:endParaRPr/>
                    </a:p>
                  </a:txBody>
                  <a:tcPr marL="68575" marR="68575" marT="17775" marB="177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gridSpan="3">
                  <a:txBody>
                    <a:bodyPr/>
                    <a:lstStyle/>
                    <a:p>
                      <a:pPr marL="0" marR="0" lvl="0" indent="0" algn="just"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 </a:t>
                      </a:r>
                      <a:endParaRPr sz="1400" b="0" i="0" u="none" strike="noStrike" cap="none">
                        <a:solidFill>
                          <a:schemeClr val="dk1"/>
                        </a:solidFill>
                        <a:latin typeface="Century Gothic"/>
                        <a:ea typeface="Century Gothic"/>
                        <a:cs typeface="Century Gothic"/>
                        <a:sym typeface="Century Gothic"/>
                      </a:endParaRPr>
                    </a:p>
                  </a:txBody>
                  <a:tcPr marL="68575" marR="68575" marT="17775" marB="177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4"/>
                  </a:ext>
                </a:extLst>
              </a:tr>
              <a:tr h="368300">
                <a:tc>
                  <a:txBody>
                    <a:bodyPr/>
                    <a:lstStyle/>
                    <a:p>
                      <a:pPr marL="0" marR="0" lvl="0" indent="0" algn="ctr"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生年月日（西暦）</a:t>
                      </a:r>
                      <a:endParaRPr/>
                    </a:p>
                  </a:txBody>
                  <a:tcPr marL="68575" marR="68575" marT="17775" marB="177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gridSpan="3">
                  <a:txBody>
                    <a:bodyPr/>
                    <a:lstStyle/>
                    <a:p>
                      <a:pPr marL="0" marR="0" lvl="0" indent="0" algn="just"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  　　年　　月　　日（4月1日現在：　　歳）</a:t>
                      </a:r>
                      <a:endParaRPr/>
                    </a:p>
                  </a:txBody>
                  <a:tcPr marL="68575" marR="68575" marT="17775" marB="177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5"/>
                  </a:ext>
                </a:extLst>
              </a:tr>
              <a:tr h="368300">
                <a:tc>
                  <a:txBody>
                    <a:bodyPr/>
                    <a:lstStyle/>
                    <a:p>
                      <a:pPr marL="0" marR="0" lvl="0" indent="0" algn="ctr"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主な活動地域</a:t>
                      </a:r>
                      <a:endParaRPr sz="1400" b="0" i="0" u="none" strike="noStrike" cap="none">
                        <a:solidFill>
                          <a:schemeClr val="dk1"/>
                        </a:solidFill>
                        <a:latin typeface="Century Gothic"/>
                        <a:ea typeface="Century Gothic"/>
                        <a:cs typeface="Century Gothic"/>
                        <a:sym typeface="Century Gothic"/>
                      </a:endParaRPr>
                    </a:p>
                  </a:txBody>
                  <a:tcPr marL="68575" marR="68575" marT="17775" marB="177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gridSpan="3">
                  <a:txBody>
                    <a:bodyPr/>
                    <a:lstStyle/>
                    <a:p>
                      <a:pPr marL="0" marR="0" lvl="0" indent="0" algn="just"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entury Gothic"/>
                        <a:ea typeface="Century Gothic"/>
                        <a:cs typeface="Century Gothic"/>
                        <a:sym typeface="Century Gothic"/>
                      </a:endParaRPr>
                    </a:p>
                  </a:txBody>
                  <a:tcPr marL="68575" marR="68575" marT="17775" marB="177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6"/>
                  </a:ext>
                </a:extLst>
              </a:tr>
              <a:tr h="368300">
                <a:tc>
                  <a:txBody>
                    <a:bodyPr/>
                    <a:lstStyle/>
                    <a:p>
                      <a:pPr marL="0" marR="0" lvl="0" indent="0" algn="ctr"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E-mailアドレス</a:t>
                      </a:r>
                      <a:endParaRPr/>
                    </a:p>
                  </a:txBody>
                  <a:tcPr marL="68575" marR="68575" marT="17775" marB="177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gridSpan="3">
                  <a:txBody>
                    <a:bodyPr/>
                    <a:lstStyle/>
                    <a:p>
                      <a:pPr marL="0" marR="0" lvl="0" indent="0" algn="just"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　　　　　　　　　　　　　　@</a:t>
                      </a:r>
                      <a:endParaRPr sz="1400" b="0" i="0" u="none" strike="noStrike" cap="none">
                        <a:solidFill>
                          <a:schemeClr val="dk1"/>
                        </a:solidFill>
                        <a:latin typeface="Century Gothic"/>
                        <a:ea typeface="Century Gothic"/>
                        <a:cs typeface="Century Gothic"/>
                        <a:sym typeface="Century Gothic"/>
                      </a:endParaRPr>
                    </a:p>
                  </a:txBody>
                  <a:tcPr marL="68575" marR="68575" marT="17775" marB="177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7"/>
                  </a:ext>
                </a:extLst>
              </a:tr>
              <a:tr h="368300">
                <a:tc>
                  <a:txBody>
                    <a:bodyPr/>
                    <a:lstStyle/>
                    <a:p>
                      <a:pPr marL="0" marR="0" lvl="0" indent="0" algn="ctr"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携帯電話番号</a:t>
                      </a:r>
                      <a:endParaRPr/>
                    </a:p>
                  </a:txBody>
                  <a:tcPr marL="68575" marR="68575" marT="17775" marB="177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gridSpan="3">
                  <a:txBody>
                    <a:bodyPr/>
                    <a:lstStyle/>
                    <a:p>
                      <a:pPr marL="0" marR="0" lvl="0" indent="0" algn="just"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entury Gothic"/>
                        <a:ea typeface="Century Gothic"/>
                        <a:cs typeface="Century Gothic"/>
                        <a:sym typeface="Century Gothic"/>
                      </a:endParaRPr>
                    </a:p>
                  </a:txBody>
                  <a:tcPr marL="68575" marR="68575" marT="17775" marB="177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8"/>
                  </a:ext>
                </a:extLst>
              </a:tr>
            </a:tbl>
          </a:graphicData>
        </a:graphic>
      </p:graphicFrame>
      <p:sp>
        <p:nvSpPr>
          <p:cNvPr id="141" name="Google Shape;141;p14"/>
          <p:cNvSpPr txBox="1">
            <a:spLocks noGrp="1"/>
          </p:cNvSpPr>
          <p:nvPr>
            <p:ph type="title"/>
          </p:nvPr>
        </p:nvSpPr>
        <p:spPr>
          <a:xfrm>
            <a:off x="457200" y="496888"/>
            <a:ext cx="8229600" cy="331787"/>
          </a:xfrm>
          <a:prstGeom prst="rect">
            <a:avLst/>
          </a:prstGeom>
          <a:noFill/>
          <a:ln>
            <a:noFill/>
          </a:ln>
        </p:spPr>
        <p:txBody>
          <a:bodyPr spcFirstLastPara="1" wrap="square" lIns="91425" tIns="45700" rIns="91425" bIns="45700" numCol="1" anchor="ctr" anchorCtr="0">
            <a:noAutofit/>
          </a:bodyPr>
          <a:lstStyle/>
          <a:p>
            <a:pPr marL="0" lvl="0" indent="0" algn="l" rtl="0">
              <a:spcBef>
                <a:spcPts val="0"/>
              </a:spcBef>
              <a:spcAft>
                <a:spcPts val="0"/>
              </a:spcAft>
              <a:buNone/>
            </a:pPr>
            <a:r>
              <a:rPr lang="ja-JP" altLang="ja-JP" sz="1400"/>
              <a:t>13．本塾への応募に関する「応援者」について   ※エントリー起業家と別組織の方を想定しています</a:t>
            </a:r>
            <a:endParaRPr dirty="0"/>
          </a:p>
        </p:txBody>
      </p:sp>
      <p:sp>
        <p:nvSpPr>
          <p:cNvPr id="142" name="Google Shape;142;p14"/>
          <p:cNvSpPr txBox="1">
            <a:spLocks noGrp="1"/>
          </p:cNvSpPr>
          <p:nvPr>
            <p:ph type="body" idx="1"/>
          </p:nvPr>
        </p:nvSpPr>
        <p:spPr>
          <a:xfrm>
            <a:off x="457200" y="4383088"/>
            <a:ext cx="8229600" cy="2108200"/>
          </a:xfrm>
          <a:prstGeom prst="rect">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numCol="1" anchor="t" anchorCtr="0">
            <a:normAutofit/>
          </a:bodyPr>
          <a:lstStyle/>
          <a:p>
            <a:pPr marL="342900" lvl="0" indent="-342900" algn="l" rtl="0">
              <a:spcBef>
                <a:spcPts val="0"/>
              </a:spcBef>
              <a:spcAft>
                <a:spcPts val="0"/>
              </a:spcAft>
              <a:buClr>
                <a:schemeClr val="dk1"/>
              </a:buClr>
              <a:buSzPts val="1400"/>
              <a:buFont typeface="Arial"/>
              <a:buChar char="•"/>
            </a:pPr>
            <a:r>
              <a:rPr lang="ja-JP" altLang="ja-JP">
                <a:solidFill>
                  <a:schemeClr val="dk1"/>
                </a:solidFill>
                <a:latin typeface="Calibri"/>
                <a:ea typeface="Calibri"/>
                <a:cs typeface="Calibri"/>
                <a:sym typeface="Calibri"/>
              </a:rPr>
              <a:t>個人のプロフィール</a:t>
            </a:r>
            <a:endParaRPr/>
          </a:p>
          <a:p>
            <a:pPr marL="742950" lvl="1" indent="-196850" algn="l" rtl="0">
              <a:spcBef>
                <a:spcPts val="280"/>
              </a:spcBef>
              <a:spcAft>
                <a:spcPts val="0"/>
              </a:spcAft>
              <a:buClr>
                <a:schemeClr val="dk1"/>
              </a:buClr>
              <a:buSzPts val="1400"/>
              <a:buFont typeface="Arial"/>
              <a:buNone/>
            </a:pPr>
            <a:endParaRPr/>
          </a:p>
          <a:p>
            <a:pPr marL="742950" lvl="1" indent="-196850" algn="l" rtl="0">
              <a:spcBef>
                <a:spcPts val="280"/>
              </a:spcBef>
              <a:spcAft>
                <a:spcPts val="0"/>
              </a:spcAft>
              <a:buClr>
                <a:schemeClr val="dk1"/>
              </a:buClr>
              <a:buSzPts val="1400"/>
              <a:buFont typeface="Arial"/>
              <a:buNone/>
            </a:pPr>
            <a:endParaRPr/>
          </a:p>
          <a:p>
            <a:pPr marL="742950" lvl="1" indent="-196850" algn="l" rtl="0">
              <a:spcBef>
                <a:spcPts val="280"/>
              </a:spcBef>
              <a:spcAft>
                <a:spcPts val="0"/>
              </a:spcAft>
              <a:buClr>
                <a:schemeClr val="dk1"/>
              </a:buClr>
              <a:buSzPts val="1400"/>
              <a:buFont typeface="Arial"/>
              <a:buNone/>
            </a:pPr>
            <a:endParaRPr/>
          </a:p>
          <a:p>
            <a:pPr marL="342900" lvl="0" indent="-342900" algn="l" rtl="0">
              <a:spcBef>
                <a:spcPts val="280"/>
              </a:spcBef>
              <a:spcAft>
                <a:spcPts val="0"/>
              </a:spcAft>
              <a:buClr>
                <a:schemeClr val="dk1"/>
              </a:buClr>
              <a:buSzPts val="1400"/>
              <a:buFont typeface="Arial"/>
              <a:buChar char="•"/>
            </a:pPr>
            <a:r>
              <a:rPr lang="ja-JP" altLang="ja-JP">
                <a:solidFill>
                  <a:schemeClr val="dk1"/>
                </a:solidFill>
                <a:latin typeface="Calibri"/>
                <a:ea typeface="Calibri"/>
                <a:cs typeface="Calibri"/>
                <a:sym typeface="Calibri"/>
              </a:rPr>
              <a:t>応募者、応募活動団体（法人）との関係</a:t>
            </a:r>
            <a:endParaRPr/>
          </a:p>
          <a:p>
            <a:pPr marL="742950" lvl="1" indent="-196850" algn="l" rtl="0">
              <a:spcBef>
                <a:spcPts val="280"/>
              </a:spcBef>
              <a:spcAft>
                <a:spcPts val="0"/>
              </a:spcAft>
              <a:buClr>
                <a:schemeClr val="dk1"/>
              </a:buClr>
              <a:buSzPts val="1400"/>
              <a:buFont typeface="Arial"/>
              <a:buNone/>
            </a:pPr>
            <a:endParaRPr/>
          </a:p>
          <a:p>
            <a:pPr marL="742950" lvl="1" indent="-196850" algn="l" rtl="0">
              <a:spcBef>
                <a:spcPts val="280"/>
              </a:spcBef>
              <a:spcAft>
                <a:spcPts val="0"/>
              </a:spcAft>
              <a:buClr>
                <a:schemeClr val="dk1"/>
              </a:buClr>
              <a:buSzPts val="1400"/>
              <a:buFont typeface="Arial"/>
              <a:buNone/>
            </a:pPr>
            <a:endParaRPr/>
          </a:p>
        </p:txBody>
      </p:sp>
      <p:sp>
        <p:nvSpPr>
          <p:cNvPr id="143" name="Google Shape;143;p14"/>
          <p:cNvSpPr txBox="1">
            <a:spLocks noGrp="1"/>
          </p:cNvSpPr>
          <p:nvPr>
            <p:ph type="sldNum" idx="12"/>
          </p:nvPr>
        </p:nvSpPr>
        <p:spPr>
          <a:xfrm>
            <a:off x="6553200" y="6491288"/>
            <a:ext cx="2133600" cy="365125"/>
          </a:xfrm>
          <a:prstGeom prst="rect">
            <a:avLst/>
          </a:prstGeom>
          <a:noFill/>
          <a:ln>
            <a:noFill/>
          </a:ln>
        </p:spPr>
        <p:txBody>
          <a:bodyPr spcFirstLastPara="1" wrap="square" lIns="91425" tIns="45700" rIns="91425" bIns="45700" numCol="1" anchor="ctr" anchorCtr="0">
            <a:noAutofit/>
          </a:bodyPr>
          <a:lstStyle/>
          <a:p>
            <a:pPr marL="0" marR="0" lvl="0" indent="0" algn="r" rtl="0">
              <a:spcBef>
                <a:spcPts val="0"/>
              </a:spcBef>
              <a:spcAft>
                <a:spcPts val="0"/>
              </a:spcAft>
              <a:buClr>
                <a:srgbClr val="000000"/>
              </a:buClr>
              <a:buSzPts val="1200"/>
              <a:buFont typeface="Arial"/>
              <a:buNone/>
            </a:pPr>
            <a:fld id="{00000000-1234-1234-1234-123412341234}" type="slidenum">
              <a:rPr lang="ja-JP" altLang="ja-JP" sz="1200" b="0" i="0" u="none" strike="noStrike" cap="none">
                <a:solidFill>
                  <a:srgbClr val="000000"/>
                </a:solidFill>
                <a:latin typeface="Calibri"/>
                <a:ea typeface="Calibri"/>
                <a:cs typeface="Calibri"/>
                <a:sym typeface="Calibri"/>
              </a:rPr>
              <a:t>14</a:t>
            </a:fld>
            <a:endParaRPr sz="1200" b="0" i="0" u="none" strike="noStrike" cap="none">
              <a:solidFill>
                <a:srgbClr val="000000"/>
              </a:solidFill>
              <a:latin typeface="Calibri"/>
              <a:ea typeface="Calibri"/>
              <a:cs typeface="Calibri"/>
              <a:sym typeface="Calibri"/>
            </a:endParaRPr>
          </a:p>
        </p:txBody>
      </p:sp>
      <p:sp>
        <p:nvSpPr>
          <p:cNvPr id="144" name="Google Shape;144;p14"/>
          <p:cNvSpPr txBox="1">
            <a:spLocks noGrp="1"/>
          </p:cNvSpPr>
          <p:nvPr>
            <p:ph type="ftr" idx="11"/>
          </p:nvPr>
        </p:nvSpPr>
        <p:spPr>
          <a:xfrm>
            <a:off x="2590800" y="6491288"/>
            <a:ext cx="3962400" cy="365125"/>
          </a:xfrm>
          <a:prstGeom prst="rect">
            <a:avLst/>
          </a:prstGeom>
          <a:noFill/>
          <a:ln>
            <a:noFill/>
          </a:ln>
        </p:spPr>
        <p:txBody>
          <a:bodyPr spcFirstLastPara="1" wrap="square" lIns="91425" tIns="45700" rIns="91425" bIns="45700" numCol="1" anchor="ctr" anchorCtr="0">
            <a:noAutofit/>
          </a:bodyPr>
          <a:lstStyle/>
          <a:p>
            <a:pPr marL="0" marR="0" lvl="0" indent="0" algn="ctr" rtl="0">
              <a:spcBef>
                <a:spcPts val="0"/>
              </a:spcBef>
              <a:spcAft>
                <a:spcPts val="0"/>
              </a:spcAft>
              <a:buClr>
                <a:srgbClr val="000000"/>
              </a:buClr>
              <a:buSzPts val="800"/>
              <a:buFont typeface="Arial"/>
              <a:buNone/>
            </a:pPr>
            <a:r>
              <a:rPr lang="ja-JP" altLang="ja-JP" sz="800" b="0" i="0" u="none" strike="noStrike" cap="none">
                <a:solidFill>
                  <a:srgbClr val="000000"/>
                </a:solidFill>
                <a:latin typeface="Century Gothic"/>
                <a:ea typeface="Century Gothic"/>
                <a:cs typeface="Century Gothic"/>
                <a:sym typeface="Century Gothic"/>
              </a:rPr>
              <a:t>Copyright(C)20</a:t>
            </a:r>
            <a:r>
              <a:rPr lang="ja-JP" altLang="ja-JP"/>
              <a:t>20</a:t>
            </a:r>
            <a:r>
              <a:rPr lang="ja-JP" altLang="ja-JP" sz="800" b="0" i="0" u="none" strike="noStrike" cap="none">
                <a:solidFill>
                  <a:srgbClr val="000000"/>
                </a:solidFill>
                <a:latin typeface="Century Gothic"/>
                <a:ea typeface="Century Gothic"/>
                <a:cs typeface="Century Gothic"/>
                <a:sym typeface="Century Gothic"/>
              </a:rPr>
              <a:t>　東海若手起業塾実行委員会　All rights reserved</a:t>
            </a:r>
            <a:endParaRPr sz="800" b="0" i="0" u="none" strike="noStrike" cap="none">
              <a:solidFill>
                <a:srgbClr val="000000"/>
              </a:solidFill>
              <a:latin typeface="Century Gothic"/>
              <a:ea typeface="Century Gothic"/>
              <a:cs typeface="Century Gothic"/>
              <a:sym typeface="Century Gothic"/>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5"/>
        <p:cNvGrpSpPr/>
        <p:nvPr/>
      </p:nvGrpSpPr>
      <p:grpSpPr>
        <a:xfrm>
          <a:off x="0" y="0"/>
          <a:ext cx="0" cy="0"/>
          <a:chOff x="0" y="0"/>
          <a:chExt cx="0" cy="0"/>
        </a:xfrm>
      </p:grpSpPr>
      <p:sp>
        <p:nvSpPr>
          <p:cNvPr id="36" name="Google Shape;36;p2"/>
          <p:cNvSpPr txBox="1"/>
          <p:nvPr/>
        </p:nvSpPr>
        <p:spPr>
          <a:xfrm>
            <a:off x="457200" y="517525"/>
            <a:ext cx="8140700" cy="522288"/>
          </a:xfrm>
          <a:prstGeom prst="rect">
            <a:avLst/>
          </a:prstGeom>
          <a:noFill/>
          <a:ln>
            <a:noFill/>
          </a:ln>
        </p:spPr>
        <p:txBody>
          <a:bodyPr spcFirstLastPara="1" wrap="square" lIns="91425" tIns="45700" rIns="91425" bIns="45700" numCol="1" anchor="t" anchorCtr="0">
            <a:spAutoFit/>
          </a:bodyPr>
          <a:lstStyle/>
          <a:p>
            <a:pPr marL="0" marR="0" lvl="0" indent="0" algn="l" rtl="0">
              <a:spcBef>
                <a:spcPts val="0"/>
              </a:spcBef>
              <a:spcAft>
                <a:spcPts val="0"/>
              </a:spcAft>
              <a:buClr>
                <a:schemeClr val="dk1"/>
              </a:buClr>
              <a:buSzPts val="1400"/>
              <a:buFont typeface="Arial"/>
              <a:buNone/>
            </a:pPr>
            <a:r>
              <a:rPr lang="ja-JP" altLang="ja-JP" sz="1400" b="0" i="0" u="none" strike="noStrike" cap="none">
                <a:solidFill>
                  <a:schemeClr val="dk1"/>
                </a:solidFill>
                <a:latin typeface="Calibri"/>
                <a:ea typeface="Calibri"/>
                <a:cs typeface="Calibri"/>
                <a:sym typeface="Calibri"/>
              </a:rPr>
              <a:t>1．応募者について</a:t>
            </a:r>
            <a:endParaRPr sz="14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1400"/>
              <a:buFont typeface="Arial"/>
              <a:buNone/>
            </a:pPr>
            <a:endParaRPr sz="1400" b="0" i="0" u="none" strike="noStrike" cap="none">
              <a:solidFill>
                <a:schemeClr val="dk1"/>
              </a:solidFill>
              <a:latin typeface="Calibri"/>
              <a:ea typeface="Calibri"/>
              <a:cs typeface="Calibri"/>
              <a:sym typeface="Calibri"/>
            </a:endParaRPr>
          </a:p>
        </p:txBody>
      </p:sp>
      <p:graphicFrame>
        <p:nvGraphicFramePr>
          <p:cNvPr id="37" name="Google Shape;37;p2"/>
          <p:cNvGraphicFramePr/>
          <p:nvPr>
            <p:extLst>
              <p:ext uri="{D42A27DB-BD31-4B8C-83A1-F6EECF244321}">
                <p14:modId xmlns:p14="http://schemas.microsoft.com/office/powerpoint/2010/main" val="2953851770"/>
              </p:ext>
            </p:extLst>
          </p:nvPr>
        </p:nvGraphicFramePr>
        <p:xfrm>
          <a:off x="450850" y="901700"/>
          <a:ext cx="8256600" cy="2227325"/>
        </p:xfrm>
        <a:graphic>
          <a:graphicData uri="http://schemas.openxmlformats.org/drawingml/2006/table">
            <a:tbl>
              <a:tblPr>
                <a:noFill/>
                <a:tableStyleId>{7127C0F5-F4DB-42E6-904C-67FDB48FAF66}</a:tableStyleId>
              </a:tblPr>
              <a:tblGrid>
                <a:gridCol w="1762125">
                  <a:extLst>
                    <a:ext uri="{9D8B030D-6E8A-4147-A177-3AD203B41FA5}">
                      <a16:colId xmlns:a16="http://schemas.microsoft.com/office/drawing/2014/main" val="20000"/>
                    </a:ext>
                  </a:extLst>
                </a:gridCol>
                <a:gridCol w="2435225">
                  <a:extLst>
                    <a:ext uri="{9D8B030D-6E8A-4147-A177-3AD203B41FA5}">
                      <a16:colId xmlns:a16="http://schemas.microsoft.com/office/drawing/2014/main" val="20001"/>
                    </a:ext>
                  </a:extLst>
                </a:gridCol>
                <a:gridCol w="1803400">
                  <a:extLst>
                    <a:ext uri="{9D8B030D-6E8A-4147-A177-3AD203B41FA5}">
                      <a16:colId xmlns:a16="http://schemas.microsoft.com/office/drawing/2014/main" val="20002"/>
                    </a:ext>
                  </a:extLst>
                </a:gridCol>
                <a:gridCol w="2255850">
                  <a:extLst>
                    <a:ext uri="{9D8B030D-6E8A-4147-A177-3AD203B41FA5}">
                      <a16:colId xmlns:a16="http://schemas.microsoft.com/office/drawing/2014/main" val="20003"/>
                    </a:ext>
                  </a:extLst>
                </a:gridCol>
              </a:tblGrid>
              <a:tr h="331800">
                <a:tc rowSpan="2">
                  <a:txBody>
                    <a:bodyPr/>
                    <a:lstStyle/>
                    <a:p>
                      <a:pPr marL="0" marR="0" lvl="0" indent="0" algn="ctr"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氏名</a:t>
                      </a:r>
                      <a:endParaRPr/>
                    </a:p>
                  </a:txBody>
                  <a:tcPr marL="68575" marR="68575" marT="17775" marB="177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gridSpan="3">
                  <a:txBody>
                    <a:bodyPr/>
                    <a:lstStyle/>
                    <a:p>
                      <a:pPr marL="0" marR="0" lvl="0" indent="0" algn="just" rtl="0">
                        <a:lnSpc>
                          <a:spcPct val="100000"/>
                        </a:lnSpc>
                        <a:spcBef>
                          <a:spcPts val="0"/>
                        </a:spcBef>
                        <a:spcAft>
                          <a:spcPts val="0"/>
                        </a:spcAft>
                        <a:buClr>
                          <a:schemeClr val="dk1"/>
                        </a:buClr>
                        <a:buSzPts val="1200"/>
                        <a:buFont typeface="Century Gothic"/>
                        <a:buNone/>
                      </a:pPr>
                      <a:r>
                        <a:rPr lang="ja-JP" altLang="ja-JP" sz="1200" b="0" i="0" u="none" strike="noStrike" cap="none">
                          <a:solidFill>
                            <a:schemeClr val="dk1"/>
                          </a:solidFill>
                          <a:latin typeface="Century Gothic"/>
                          <a:ea typeface="Century Gothic"/>
                          <a:cs typeface="Century Gothic"/>
                          <a:sym typeface="Century Gothic"/>
                        </a:rPr>
                        <a:t>（ふりがな）　</a:t>
                      </a:r>
                      <a:endParaRPr/>
                    </a:p>
                  </a:txBody>
                  <a:tcPr marL="68575" marR="68575" marT="17775" marB="1777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dash"/>
                      <a:round/>
                      <a:headEnd type="none" w="sm" len="sm"/>
                      <a:tailEnd type="none" w="sm" len="sm"/>
                    </a:lnB>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0"/>
                  </a:ext>
                </a:extLst>
              </a:tr>
              <a:tr h="568325">
                <a:tc vMerge="1">
                  <a:txBody>
                    <a:bodyPr/>
                    <a:lstStyle/>
                    <a:p>
                      <a:endParaRPr lang="ja-JP"/>
                    </a:p>
                  </a:txBody>
                  <a:tcPr/>
                </a:tc>
                <a:tc gridSpan="3">
                  <a:txBody>
                    <a:bodyPr/>
                    <a:lstStyle/>
                    <a:p>
                      <a:pPr marL="0" marR="0" lvl="0" indent="0" algn="just"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（漢字）　</a:t>
                      </a:r>
                      <a:r>
                        <a:rPr lang="ja-JP" altLang="ja-JP" sz="2000" b="0" i="0" u="none" strike="noStrike" cap="none">
                          <a:solidFill>
                            <a:schemeClr val="dk1"/>
                          </a:solidFill>
                          <a:latin typeface="Century Gothic"/>
                          <a:ea typeface="Century Gothic"/>
                          <a:cs typeface="Century Gothic"/>
                          <a:sym typeface="Century Gothic"/>
                        </a:rPr>
                        <a:t>　</a:t>
                      </a:r>
                      <a:endParaRPr/>
                    </a:p>
                  </a:txBody>
                  <a:tcPr marL="68575" marR="68575" marT="17775" marB="1777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dash"/>
                      <a:round/>
                      <a:headEnd type="none" w="sm" len="sm"/>
                      <a:tailEnd type="none" w="sm" len="sm"/>
                    </a:lnT>
                    <a:lnB w="12700" cap="flat" cmpd="sng">
                      <a:solidFill>
                        <a:srgbClr val="000000"/>
                      </a:solidFill>
                      <a:prstDash val="solid"/>
                      <a:round/>
                      <a:headEnd type="none" w="sm" len="sm"/>
                      <a:tailEnd type="none" w="sm" len="sm"/>
                    </a:lnB>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1"/>
                  </a:ext>
                </a:extLst>
              </a:tr>
              <a:tr h="331800">
                <a:tc>
                  <a:txBody>
                    <a:bodyPr/>
                    <a:lstStyle/>
                    <a:p>
                      <a:pPr marL="0" marR="0" lvl="0" indent="0" algn="ctr"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性別</a:t>
                      </a:r>
                      <a:endParaRPr/>
                    </a:p>
                  </a:txBody>
                  <a:tcPr marL="68575" marR="68575" marT="17775" marB="177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 </a:t>
                      </a:r>
                      <a:endParaRPr sz="1400" b="0" i="0" u="none" strike="noStrike" cap="none">
                        <a:solidFill>
                          <a:schemeClr val="dk1"/>
                        </a:solidFill>
                        <a:latin typeface="Century Gothic"/>
                        <a:ea typeface="Century Gothic"/>
                        <a:cs typeface="Century Gothic"/>
                        <a:sym typeface="Century Gothic"/>
                      </a:endParaRPr>
                    </a:p>
                  </a:txBody>
                  <a:tcPr marL="68575" marR="68575" marT="17775" marB="1777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国籍</a:t>
                      </a:r>
                      <a:endParaRPr/>
                    </a:p>
                  </a:txBody>
                  <a:tcPr marL="68575" marR="68575" marT="17775" marB="177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 </a:t>
                      </a:r>
                      <a:endParaRPr sz="1400" b="0" i="0" u="none" strike="noStrike" cap="none">
                        <a:solidFill>
                          <a:schemeClr val="dk1"/>
                        </a:solidFill>
                        <a:latin typeface="Century Gothic"/>
                        <a:ea typeface="Century Gothic"/>
                        <a:cs typeface="Century Gothic"/>
                        <a:sym typeface="Century Gothic"/>
                      </a:endParaRPr>
                    </a:p>
                  </a:txBody>
                  <a:tcPr marL="68575" marR="68575" marT="17775" marB="1777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331800">
                <a:tc>
                  <a:txBody>
                    <a:bodyPr/>
                    <a:lstStyle/>
                    <a:p>
                      <a:pPr marL="0" marR="0" lvl="0" indent="0" algn="ctr"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法人名（団体名）</a:t>
                      </a:r>
                      <a:endParaRPr/>
                    </a:p>
                  </a:txBody>
                  <a:tcPr marL="68575" marR="68575" marT="17775" marB="177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gridSpan="3">
                  <a:txBody>
                    <a:bodyPr/>
                    <a:lstStyle/>
                    <a:p>
                      <a:pPr marL="0" marR="0" lvl="0" indent="0" algn="just"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 </a:t>
                      </a:r>
                      <a:endParaRPr sz="1400" b="0" i="0" u="none" strike="noStrike" cap="none">
                        <a:solidFill>
                          <a:schemeClr val="dk1"/>
                        </a:solidFill>
                        <a:latin typeface="Century Gothic"/>
                        <a:ea typeface="Century Gothic"/>
                        <a:cs typeface="Century Gothic"/>
                        <a:sym typeface="Century Gothic"/>
                      </a:endParaRPr>
                    </a:p>
                  </a:txBody>
                  <a:tcPr marL="68575" marR="68575" marT="17775" marB="1777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3"/>
                  </a:ext>
                </a:extLst>
              </a:tr>
              <a:tr h="331800">
                <a:tc>
                  <a:txBody>
                    <a:bodyPr/>
                    <a:lstStyle/>
                    <a:p>
                      <a:pPr marL="0" marR="0" lvl="0" indent="0" algn="ctr"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肩書き</a:t>
                      </a:r>
                      <a:endParaRPr/>
                    </a:p>
                  </a:txBody>
                  <a:tcPr marL="68575" marR="68575" marT="17775" marB="177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gridSpan="3">
                  <a:txBody>
                    <a:bodyPr/>
                    <a:lstStyle/>
                    <a:p>
                      <a:pPr marL="0" marR="0" lvl="0" indent="0" algn="just"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 </a:t>
                      </a:r>
                      <a:endParaRPr sz="1400" b="0" i="0" u="none" strike="noStrike" cap="none">
                        <a:solidFill>
                          <a:schemeClr val="dk1"/>
                        </a:solidFill>
                        <a:latin typeface="Century Gothic"/>
                        <a:ea typeface="Century Gothic"/>
                        <a:cs typeface="Century Gothic"/>
                        <a:sym typeface="Century Gothic"/>
                      </a:endParaRPr>
                    </a:p>
                  </a:txBody>
                  <a:tcPr marL="68575" marR="68575" marT="17775" marB="1777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4"/>
                  </a:ext>
                </a:extLst>
              </a:tr>
              <a:tr h="331800">
                <a:tc>
                  <a:txBody>
                    <a:bodyPr/>
                    <a:lstStyle/>
                    <a:p>
                      <a:pPr marL="0" marR="0" lvl="0" indent="0" algn="ctr"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生年月日（西暦）</a:t>
                      </a:r>
                      <a:endParaRPr/>
                    </a:p>
                  </a:txBody>
                  <a:tcPr marL="68575" marR="68575" marT="17775" marB="177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gridSpan="3">
                  <a:txBody>
                    <a:bodyPr/>
                    <a:lstStyle/>
                    <a:p>
                      <a:pPr marL="0" marR="0" lvl="0" indent="0" algn="just"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   　　年　　月　　日   （20</a:t>
                      </a:r>
                      <a:r>
                        <a:rPr lang="en-US" altLang="ja-JP" sz="1400" b="0" i="0" u="none" strike="noStrike" cap="none" dirty="0">
                          <a:solidFill>
                            <a:schemeClr val="dk1"/>
                          </a:solidFill>
                          <a:latin typeface="Century Gothic"/>
                          <a:ea typeface="Century Gothic"/>
                          <a:cs typeface="Century Gothic"/>
                          <a:sym typeface="Century Gothic"/>
                        </a:rPr>
                        <a:t>20</a:t>
                      </a:r>
                      <a:r>
                        <a:rPr lang="ja-JP" altLang="ja-JP" sz="1400" b="0" i="0" u="none" strike="noStrike" cap="none">
                          <a:solidFill>
                            <a:schemeClr val="dk1"/>
                          </a:solidFill>
                          <a:latin typeface="Century Gothic"/>
                          <a:ea typeface="Century Gothic"/>
                          <a:cs typeface="Century Gothic"/>
                          <a:sym typeface="Century Gothic"/>
                        </a:rPr>
                        <a:t>年4月１日現在： 　歳）</a:t>
                      </a:r>
                      <a:endParaRPr dirty="0"/>
                    </a:p>
                  </a:txBody>
                  <a:tcPr marL="68575" marR="68575" marT="17775" marB="1777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5"/>
                  </a:ext>
                </a:extLst>
              </a:tr>
            </a:tbl>
          </a:graphicData>
        </a:graphic>
      </p:graphicFrame>
      <p:graphicFrame>
        <p:nvGraphicFramePr>
          <p:cNvPr id="38" name="Google Shape;38;p2"/>
          <p:cNvGraphicFramePr/>
          <p:nvPr/>
        </p:nvGraphicFramePr>
        <p:xfrm>
          <a:off x="457200" y="3640138"/>
          <a:ext cx="8250250" cy="2932000"/>
        </p:xfrm>
        <a:graphic>
          <a:graphicData uri="http://schemas.openxmlformats.org/drawingml/2006/table">
            <a:tbl>
              <a:tblPr>
                <a:noFill/>
                <a:tableStyleId>{7127C0F5-F4DB-42E6-904C-67FDB48FAF66}</a:tableStyleId>
              </a:tblPr>
              <a:tblGrid>
                <a:gridCol w="1773250">
                  <a:extLst>
                    <a:ext uri="{9D8B030D-6E8A-4147-A177-3AD203B41FA5}">
                      <a16:colId xmlns:a16="http://schemas.microsoft.com/office/drawing/2014/main" val="20000"/>
                    </a:ext>
                  </a:extLst>
                </a:gridCol>
                <a:gridCol w="6477000">
                  <a:extLst>
                    <a:ext uri="{9D8B030D-6E8A-4147-A177-3AD203B41FA5}">
                      <a16:colId xmlns:a16="http://schemas.microsoft.com/office/drawing/2014/main" val="20001"/>
                    </a:ext>
                  </a:extLst>
                </a:gridCol>
              </a:tblGrid>
              <a:tr h="331775">
                <a:tc>
                  <a:txBody>
                    <a:bodyPr/>
                    <a:lstStyle/>
                    <a:p>
                      <a:pPr marL="0" marR="0" lvl="0" indent="0" algn="ctr"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主な活動地域</a:t>
                      </a:r>
                      <a:endParaRPr/>
                    </a:p>
                  </a:txBody>
                  <a:tcPr marL="68575" marR="68575" marT="17775" marB="177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228600" algn="just"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entury Gothic"/>
                        <a:ea typeface="Century Gothic"/>
                        <a:cs typeface="Century Gothic"/>
                        <a:sym typeface="Century Gothic"/>
                      </a:endParaRPr>
                    </a:p>
                  </a:txBody>
                  <a:tcPr marL="68575" marR="68575" marT="17775" marB="1777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extLst>
                  <a:ext uri="{0D108BD9-81ED-4DB2-BD59-A6C34878D82A}">
                    <a16:rowId xmlns:a16="http://schemas.microsoft.com/office/drawing/2014/main" val="10000"/>
                  </a:ext>
                </a:extLst>
              </a:tr>
              <a:tr h="331775">
                <a:tc>
                  <a:txBody>
                    <a:bodyPr/>
                    <a:lstStyle/>
                    <a:p>
                      <a:pPr marL="0" marR="0" lvl="0" indent="0" algn="ctr"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設立年月（西暦）</a:t>
                      </a:r>
                      <a:endParaRPr/>
                    </a:p>
                  </a:txBody>
                  <a:tcPr marL="68575" marR="68575" marT="17775" marB="177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228600" algn="just"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年　　月　　（法人設立：　　年　　月）</a:t>
                      </a:r>
                      <a:endParaRPr/>
                    </a:p>
                  </a:txBody>
                  <a:tcPr marL="68575" marR="68575" marT="17775" marB="1777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331775">
                <a:tc>
                  <a:txBody>
                    <a:bodyPr/>
                    <a:lstStyle/>
                    <a:p>
                      <a:pPr marL="0" marR="0" lvl="0" indent="0" algn="ctr"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郵便番号</a:t>
                      </a:r>
                      <a:endParaRPr/>
                    </a:p>
                  </a:txBody>
                  <a:tcPr marL="68575" marR="68575" marT="17775" marB="177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228600" algn="just"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a:t>
                      </a:r>
                      <a:endParaRPr sz="1400" b="0" i="0" u="none" strike="noStrike" cap="none">
                        <a:solidFill>
                          <a:schemeClr val="dk1"/>
                        </a:solidFill>
                        <a:latin typeface="Century Gothic"/>
                        <a:ea typeface="Century Gothic"/>
                        <a:cs typeface="Century Gothic"/>
                        <a:sym typeface="Century Gothic"/>
                      </a:endParaRPr>
                    </a:p>
                  </a:txBody>
                  <a:tcPr marL="68575" marR="68575" marT="17775" marB="1777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r h="331775">
                <a:tc>
                  <a:txBody>
                    <a:bodyPr/>
                    <a:lstStyle/>
                    <a:p>
                      <a:pPr marL="0" marR="0" lvl="0" indent="0" algn="ctr"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住所</a:t>
                      </a:r>
                      <a:endParaRPr/>
                    </a:p>
                  </a:txBody>
                  <a:tcPr marL="68575" marR="68575" marT="17775" marB="177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just"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 </a:t>
                      </a:r>
                      <a:endParaRPr sz="1400" b="0" i="0" u="none" strike="noStrike" cap="none">
                        <a:solidFill>
                          <a:schemeClr val="dk1"/>
                        </a:solidFill>
                        <a:latin typeface="Century Gothic"/>
                        <a:ea typeface="Century Gothic"/>
                        <a:cs typeface="Century Gothic"/>
                        <a:sym typeface="Century Gothic"/>
                      </a:endParaRPr>
                    </a:p>
                  </a:txBody>
                  <a:tcPr marL="68575" marR="68575" marT="17775" marB="1777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extLst>
                  <a:ext uri="{0D108BD9-81ED-4DB2-BD59-A6C34878D82A}">
                    <a16:rowId xmlns:a16="http://schemas.microsoft.com/office/drawing/2014/main" val="10003"/>
                  </a:ext>
                </a:extLst>
              </a:tr>
              <a:tr h="331775">
                <a:tc>
                  <a:txBody>
                    <a:bodyPr/>
                    <a:lstStyle/>
                    <a:p>
                      <a:pPr marL="0" marR="0" lvl="0" indent="0" algn="ctr"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E-mailアドレス</a:t>
                      </a:r>
                      <a:endParaRPr/>
                    </a:p>
                  </a:txBody>
                  <a:tcPr marL="68575" marR="68575" marT="17775" marB="177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just"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 </a:t>
                      </a:r>
                      <a:endParaRPr sz="1400" b="0" i="0" u="none" strike="noStrike" cap="none">
                        <a:solidFill>
                          <a:schemeClr val="dk1"/>
                        </a:solidFill>
                        <a:latin typeface="Century Gothic"/>
                        <a:ea typeface="Century Gothic"/>
                        <a:cs typeface="Century Gothic"/>
                        <a:sym typeface="Century Gothic"/>
                      </a:endParaRPr>
                    </a:p>
                  </a:txBody>
                  <a:tcPr marL="68575" marR="68575" marT="17775" marB="1777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extLst>
                  <a:ext uri="{0D108BD9-81ED-4DB2-BD59-A6C34878D82A}">
                    <a16:rowId xmlns:a16="http://schemas.microsoft.com/office/drawing/2014/main" val="10004"/>
                  </a:ext>
                </a:extLst>
              </a:tr>
              <a:tr h="331775">
                <a:tc>
                  <a:txBody>
                    <a:bodyPr/>
                    <a:lstStyle/>
                    <a:p>
                      <a:pPr marL="0" marR="0" lvl="0" indent="0" algn="ctr"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電話番号</a:t>
                      </a:r>
                      <a:endParaRPr/>
                    </a:p>
                  </a:txBody>
                  <a:tcPr marL="68575" marR="68575" marT="17775" marB="177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just"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 </a:t>
                      </a:r>
                      <a:endParaRPr sz="1400" b="0" i="0" u="none" strike="noStrike" cap="none">
                        <a:solidFill>
                          <a:schemeClr val="dk1"/>
                        </a:solidFill>
                        <a:latin typeface="Century Gothic"/>
                        <a:ea typeface="Century Gothic"/>
                        <a:cs typeface="Century Gothic"/>
                        <a:sym typeface="Century Gothic"/>
                      </a:endParaRPr>
                    </a:p>
                  </a:txBody>
                  <a:tcPr marL="68575" marR="68575" marT="17775" marB="1777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extLst>
                  <a:ext uri="{0D108BD9-81ED-4DB2-BD59-A6C34878D82A}">
                    <a16:rowId xmlns:a16="http://schemas.microsoft.com/office/drawing/2014/main" val="10005"/>
                  </a:ext>
                </a:extLst>
              </a:tr>
              <a:tr h="303200">
                <a:tc>
                  <a:txBody>
                    <a:bodyPr/>
                    <a:lstStyle/>
                    <a:p>
                      <a:pPr marL="0" marR="0" lvl="0" indent="0" algn="ctr"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携帯電話番号</a:t>
                      </a:r>
                      <a:endParaRPr/>
                    </a:p>
                  </a:txBody>
                  <a:tcPr marL="68575" marR="68575" marT="17775" marB="177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just"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 </a:t>
                      </a:r>
                      <a:endParaRPr sz="1400" b="0" i="0" u="none" strike="noStrike" cap="none">
                        <a:solidFill>
                          <a:schemeClr val="dk1"/>
                        </a:solidFill>
                        <a:latin typeface="Century Gothic"/>
                        <a:ea typeface="Century Gothic"/>
                        <a:cs typeface="Century Gothic"/>
                        <a:sym typeface="Century Gothic"/>
                      </a:endParaRPr>
                    </a:p>
                  </a:txBody>
                  <a:tcPr marL="68575" marR="68575" marT="17775" marB="1777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extLst>
                  <a:ext uri="{0D108BD9-81ED-4DB2-BD59-A6C34878D82A}">
                    <a16:rowId xmlns:a16="http://schemas.microsoft.com/office/drawing/2014/main" val="10006"/>
                  </a:ext>
                </a:extLst>
              </a:tr>
              <a:tr h="319075">
                <a:tc>
                  <a:txBody>
                    <a:bodyPr/>
                    <a:lstStyle/>
                    <a:p>
                      <a:pPr marL="0" marR="0" lvl="0" indent="0" algn="ctr"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ホームページ</a:t>
                      </a:r>
                      <a:endParaRPr/>
                    </a:p>
                  </a:txBody>
                  <a:tcPr marL="68575" marR="68575" marT="17775" marB="177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just"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http://</a:t>
                      </a:r>
                      <a:endParaRPr sz="1400" b="0" i="0" u="none" strike="noStrike" cap="none">
                        <a:solidFill>
                          <a:schemeClr val="dk1"/>
                        </a:solidFill>
                        <a:latin typeface="Century Gothic"/>
                        <a:ea typeface="Century Gothic"/>
                        <a:cs typeface="Century Gothic"/>
                        <a:sym typeface="Century Gothic"/>
                      </a:endParaRPr>
                    </a:p>
                  </a:txBody>
                  <a:tcPr marL="68575" marR="68575" marT="17775" marB="1777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extLst>
                  <a:ext uri="{0D108BD9-81ED-4DB2-BD59-A6C34878D82A}">
                    <a16:rowId xmlns:a16="http://schemas.microsoft.com/office/drawing/2014/main" val="10007"/>
                  </a:ext>
                </a:extLst>
              </a:tr>
              <a:tr h="319075">
                <a:tc>
                  <a:txBody>
                    <a:bodyPr/>
                    <a:lstStyle/>
                    <a:p>
                      <a:pPr marL="0" marR="0" lvl="0" indent="0" algn="ctr"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ブログ</a:t>
                      </a:r>
                      <a:endParaRPr/>
                    </a:p>
                  </a:txBody>
                  <a:tcPr marL="68575" marR="68575" marT="17775" marB="177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just"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entury Gothic"/>
                        <a:ea typeface="Century Gothic"/>
                        <a:cs typeface="Century Gothic"/>
                        <a:sym typeface="Century Gothic"/>
                      </a:endParaRPr>
                    </a:p>
                  </a:txBody>
                  <a:tcPr marL="68575" marR="68575" marT="17775" marB="1777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extLst>
                  <a:ext uri="{0D108BD9-81ED-4DB2-BD59-A6C34878D82A}">
                    <a16:rowId xmlns:a16="http://schemas.microsoft.com/office/drawing/2014/main" val="10008"/>
                  </a:ext>
                </a:extLst>
              </a:tr>
            </a:tbl>
          </a:graphicData>
        </a:graphic>
      </p:graphicFrame>
      <p:sp>
        <p:nvSpPr>
          <p:cNvPr id="39" name="Google Shape;39;p2"/>
          <p:cNvSpPr txBox="1"/>
          <p:nvPr/>
        </p:nvSpPr>
        <p:spPr>
          <a:xfrm>
            <a:off x="450850" y="3236913"/>
            <a:ext cx="8140700" cy="522287"/>
          </a:xfrm>
          <a:prstGeom prst="rect">
            <a:avLst/>
          </a:prstGeom>
          <a:noFill/>
          <a:ln>
            <a:noFill/>
          </a:ln>
        </p:spPr>
        <p:txBody>
          <a:bodyPr spcFirstLastPara="1" wrap="square" lIns="91425" tIns="45700" rIns="91425" bIns="45700" numCol="1" anchor="t" anchorCtr="0">
            <a:spAutoFit/>
          </a:bodyPr>
          <a:lstStyle/>
          <a:p>
            <a:pPr marL="0" marR="0" lvl="0" indent="0" algn="l" rtl="0">
              <a:spcBef>
                <a:spcPts val="0"/>
              </a:spcBef>
              <a:spcAft>
                <a:spcPts val="0"/>
              </a:spcAft>
              <a:buClr>
                <a:schemeClr val="dk1"/>
              </a:buClr>
              <a:buSzPts val="1400"/>
              <a:buFont typeface="Arial"/>
              <a:buNone/>
            </a:pPr>
            <a:r>
              <a:rPr lang="ja-JP" altLang="ja-JP" sz="1400" b="0" i="0" u="none" strike="noStrike" cap="none">
                <a:solidFill>
                  <a:schemeClr val="dk1"/>
                </a:solidFill>
                <a:latin typeface="Calibri"/>
                <a:ea typeface="Calibri"/>
                <a:cs typeface="Calibri"/>
                <a:sym typeface="Calibri"/>
              </a:rPr>
              <a:t>2.活動団体（法人）について</a:t>
            </a:r>
            <a:endParaRPr sz="14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40" name="Google Shape;40;p2"/>
          <p:cNvSpPr txBox="1">
            <a:spLocks noGrp="1"/>
          </p:cNvSpPr>
          <p:nvPr>
            <p:ph type="sldNum" idx="12"/>
          </p:nvPr>
        </p:nvSpPr>
        <p:spPr>
          <a:xfrm>
            <a:off x="6553200" y="6491288"/>
            <a:ext cx="2133600" cy="365125"/>
          </a:xfrm>
          <a:prstGeom prst="rect">
            <a:avLst/>
          </a:prstGeom>
          <a:noFill/>
          <a:ln>
            <a:noFill/>
          </a:ln>
        </p:spPr>
        <p:txBody>
          <a:bodyPr spcFirstLastPara="1" wrap="square" lIns="91425" tIns="45700" rIns="91425" bIns="45700" numCol="1" anchor="ctr" anchorCtr="0">
            <a:noAutofit/>
          </a:bodyPr>
          <a:lstStyle/>
          <a:p>
            <a:pPr marL="0" marR="0" lvl="0" indent="0" algn="r" rtl="0">
              <a:spcBef>
                <a:spcPts val="0"/>
              </a:spcBef>
              <a:spcAft>
                <a:spcPts val="0"/>
              </a:spcAft>
              <a:buClr>
                <a:srgbClr val="000000"/>
              </a:buClr>
              <a:buSzPts val="1200"/>
              <a:buFont typeface="Arial"/>
              <a:buNone/>
            </a:pPr>
            <a:fld id="{00000000-1234-1234-1234-123412341234}" type="slidenum">
              <a:rPr lang="ja-JP" altLang="ja-JP" sz="1200" b="0" i="0" u="none" strike="noStrike" cap="none">
                <a:solidFill>
                  <a:srgbClr val="000000"/>
                </a:solidFill>
                <a:latin typeface="Calibri"/>
                <a:ea typeface="Calibri"/>
                <a:cs typeface="Calibri"/>
                <a:sym typeface="Calibri"/>
              </a:rPr>
              <a:t>2</a:t>
            </a:fld>
            <a:endParaRPr sz="1200" b="0" i="0" u="none" strike="noStrike" cap="none">
              <a:solidFill>
                <a:srgbClr val="000000"/>
              </a:solidFill>
              <a:latin typeface="Calibri"/>
              <a:ea typeface="Calibri"/>
              <a:cs typeface="Calibri"/>
              <a:sym typeface="Calibri"/>
            </a:endParaRPr>
          </a:p>
        </p:txBody>
      </p:sp>
      <p:sp>
        <p:nvSpPr>
          <p:cNvPr id="41" name="Google Shape;41;p2"/>
          <p:cNvSpPr txBox="1">
            <a:spLocks noGrp="1"/>
          </p:cNvSpPr>
          <p:nvPr>
            <p:ph type="ftr" idx="11"/>
          </p:nvPr>
        </p:nvSpPr>
        <p:spPr>
          <a:xfrm>
            <a:off x="2590800" y="6491288"/>
            <a:ext cx="3962400" cy="365125"/>
          </a:xfrm>
          <a:prstGeom prst="rect">
            <a:avLst/>
          </a:prstGeom>
          <a:noFill/>
          <a:ln>
            <a:noFill/>
          </a:ln>
        </p:spPr>
        <p:txBody>
          <a:bodyPr spcFirstLastPara="1" wrap="square" lIns="91425" tIns="45700" rIns="91425" bIns="45700" numCol="1" anchor="ctr" anchorCtr="0">
            <a:noAutofit/>
          </a:bodyPr>
          <a:lstStyle/>
          <a:p>
            <a:pPr marL="0" marR="0" lvl="0" indent="0" algn="ctr" rtl="0">
              <a:spcBef>
                <a:spcPts val="0"/>
              </a:spcBef>
              <a:spcAft>
                <a:spcPts val="0"/>
              </a:spcAft>
              <a:buClr>
                <a:srgbClr val="000000"/>
              </a:buClr>
              <a:buSzPts val="800"/>
              <a:buFont typeface="Arial"/>
              <a:buNone/>
            </a:pPr>
            <a:r>
              <a:rPr lang="ja-JP" altLang="ja-JP" sz="800" b="0" i="0" u="none" strike="noStrike" cap="none">
                <a:solidFill>
                  <a:srgbClr val="000000"/>
                </a:solidFill>
                <a:latin typeface="Century Gothic"/>
                <a:ea typeface="Century Gothic"/>
                <a:cs typeface="Century Gothic"/>
                <a:sym typeface="Century Gothic"/>
              </a:rPr>
              <a:t>Copyright(C)20</a:t>
            </a:r>
            <a:r>
              <a:rPr lang="ja-JP" altLang="ja-JP"/>
              <a:t>20</a:t>
            </a:r>
            <a:r>
              <a:rPr lang="ja-JP" altLang="ja-JP" sz="800" b="0" i="0" u="none" strike="noStrike" cap="none">
                <a:solidFill>
                  <a:srgbClr val="000000"/>
                </a:solidFill>
                <a:latin typeface="Century Gothic"/>
                <a:ea typeface="Century Gothic"/>
                <a:cs typeface="Century Gothic"/>
                <a:sym typeface="Century Gothic"/>
              </a:rPr>
              <a:t>　東海若手起業塾実行委員会　All rights reserved</a:t>
            </a:r>
            <a:endParaRPr sz="800" b="0" i="0" u="none" strike="noStrike" cap="none">
              <a:solidFill>
                <a:srgbClr val="000000"/>
              </a:solidFill>
              <a:latin typeface="Century Gothic"/>
              <a:ea typeface="Century Gothic"/>
              <a:cs typeface="Century Gothic"/>
              <a:sym typeface="Century Gothic"/>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graphicFrame>
        <p:nvGraphicFramePr>
          <p:cNvPr id="46" name="Google Shape;46;p3"/>
          <p:cNvGraphicFramePr/>
          <p:nvPr/>
        </p:nvGraphicFramePr>
        <p:xfrm>
          <a:off x="436563" y="876300"/>
          <a:ext cx="8250225" cy="5718475"/>
        </p:xfrm>
        <a:graphic>
          <a:graphicData uri="http://schemas.openxmlformats.org/drawingml/2006/table">
            <a:tbl>
              <a:tblPr>
                <a:noFill/>
                <a:tableStyleId>{7127C0F5-F4DB-42E6-904C-67FDB48FAF66}</a:tableStyleId>
              </a:tblPr>
              <a:tblGrid>
                <a:gridCol w="1614475">
                  <a:extLst>
                    <a:ext uri="{9D8B030D-6E8A-4147-A177-3AD203B41FA5}">
                      <a16:colId xmlns:a16="http://schemas.microsoft.com/office/drawing/2014/main" val="20000"/>
                    </a:ext>
                  </a:extLst>
                </a:gridCol>
                <a:gridCol w="6635750">
                  <a:extLst>
                    <a:ext uri="{9D8B030D-6E8A-4147-A177-3AD203B41FA5}">
                      <a16:colId xmlns:a16="http://schemas.microsoft.com/office/drawing/2014/main" val="20001"/>
                    </a:ext>
                  </a:extLst>
                </a:gridCol>
              </a:tblGrid>
              <a:tr h="544425">
                <a:tc>
                  <a:txBody>
                    <a:bodyPr/>
                    <a:lstStyle/>
                    <a:p>
                      <a:pPr marL="0" marR="0" lvl="0" indent="0" algn="ctr"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活動のミッション、</a:t>
                      </a:r>
                      <a:endParaRPr sz="1400" b="0" i="0" u="none" strike="noStrike" cap="none">
                        <a:solidFill>
                          <a:schemeClr val="dk1"/>
                        </a:solidFill>
                        <a:latin typeface="Century Gothic"/>
                        <a:ea typeface="Century Gothic"/>
                        <a:cs typeface="Century Gothic"/>
                        <a:sym typeface="Century Gothic"/>
                      </a:endParaRPr>
                    </a:p>
                    <a:p>
                      <a:pPr marL="0" marR="0" lvl="0" indent="0" algn="ctr"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テーマ</a:t>
                      </a:r>
                      <a:endParaRPr sz="1400" b="0" i="0" u="none" strike="noStrike" cap="none">
                        <a:solidFill>
                          <a:schemeClr val="dk1"/>
                        </a:solidFill>
                        <a:latin typeface="Century Gothic"/>
                        <a:ea typeface="Century Gothic"/>
                        <a:cs typeface="Century Gothic"/>
                        <a:sym typeface="Century Gothic"/>
                      </a:endParaRPr>
                    </a:p>
                  </a:txBody>
                  <a:tcPr marL="11025" marR="11025" marT="2850" marB="285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 </a:t>
                      </a:r>
                      <a:r>
                        <a:rPr lang="ja-JP" altLang="ja-JP" sz="1800" b="0" i="0" u="none" strike="noStrike" cap="none">
                          <a:solidFill>
                            <a:schemeClr val="dk1"/>
                          </a:solidFill>
                          <a:latin typeface="Century Gothic"/>
                          <a:ea typeface="Century Gothic"/>
                          <a:cs typeface="Century Gothic"/>
                          <a:sym typeface="Century Gothic"/>
                        </a:rPr>
                        <a:t>　</a:t>
                      </a:r>
                      <a:endParaRPr sz="1800" b="0" i="0" u="none" strike="noStrike" cap="none">
                        <a:solidFill>
                          <a:schemeClr val="dk1"/>
                        </a:solidFill>
                        <a:latin typeface="Century Gothic"/>
                        <a:ea typeface="Century Gothic"/>
                        <a:cs typeface="Century Gothic"/>
                        <a:sym typeface="Century Gothic"/>
                      </a:endParaRPr>
                    </a:p>
                  </a:txBody>
                  <a:tcPr marL="11025" marR="11025" marT="2850" marB="2850" anchor="ctr">
                    <a:lnL w="12700" cap="flat" cmpd="sng">
                      <a:solidFill>
                        <a:schemeClr val="dk1"/>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842825">
                <a:tc>
                  <a:txBody>
                    <a:bodyPr/>
                    <a:lstStyle/>
                    <a:p>
                      <a:pPr marL="0" marR="0" lvl="0" indent="0" algn="ctr"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活動の特徴</a:t>
                      </a:r>
                      <a:endParaRPr sz="1400" b="0" i="0" u="none" strike="noStrike" cap="none">
                        <a:solidFill>
                          <a:schemeClr val="dk1"/>
                        </a:solidFill>
                        <a:latin typeface="Century Gothic"/>
                        <a:ea typeface="Century Gothic"/>
                        <a:cs typeface="Century Gothic"/>
                        <a:sym typeface="Century Gothic"/>
                      </a:endParaRPr>
                    </a:p>
                    <a:p>
                      <a:pPr marL="0" marR="0" lvl="0" indent="0" algn="ctr"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（150字以内）</a:t>
                      </a:r>
                      <a:endParaRPr sz="1400" b="0" i="0" u="none" strike="noStrike" cap="none">
                        <a:solidFill>
                          <a:schemeClr val="dk1"/>
                        </a:solidFill>
                        <a:latin typeface="Century Gothic"/>
                        <a:ea typeface="Century Gothic"/>
                        <a:cs typeface="Century Gothic"/>
                        <a:sym typeface="Century Gothic"/>
                      </a:endParaRPr>
                    </a:p>
                  </a:txBody>
                  <a:tcPr marL="11025" marR="11025" marT="2850" marB="285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 </a:t>
                      </a:r>
                      <a:endParaRPr sz="1400" b="0" i="0" u="none" strike="noStrike" cap="none">
                        <a:solidFill>
                          <a:schemeClr val="dk1"/>
                        </a:solidFill>
                        <a:latin typeface="Century Gothic"/>
                        <a:ea typeface="Century Gothic"/>
                        <a:cs typeface="Century Gothic"/>
                        <a:sym typeface="Century Gothic"/>
                      </a:endParaRPr>
                    </a:p>
                  </a:txBody>
                  <a:tcPr marL="11025" marR="11025" marT="2850" marB="2850" anchor="ctr">
                    <a:lnL w="12700" cap="flat" cmpd="sng">
                      <a:solidFill>
                        <a:schemeClr val="dk1"/>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28550">
                <a:tc>
                  <a:txBody>
                    <a:bodyPr/>
                    <a:lstStyle/>
                    <a:p>
                      <a:pPr marL="0" marR="0" lvl="0" indent="0" algn="ctr"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取り組む</a:t>
                      </a:r>
                      <a:endParaRPr sz="1400" b="0" i="0" u="none" strike="noStrike" cap="none">
                        <a:solidFill>
                          <a:schemeClr val="dk1"/>
                        </a:solidFill>
                        <a:latin typeface="Century Gothic"/>
                        <a:ea typeface="Century Gothic"/>
                        <a:cs typeface="Century Gothic"/>
                        <a:sym typeface="Century Gothic"/>
                      </a:endParaRPr>
                    </a:p>
                    <a:p>
                      <a:pPr marL="0" marR="0" lvl="0" indent="0" algn="ctr"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事業名</a:t>
                      </a:r>
                      <a:endParaRPr sz="1400" b="0" i="0" u="none" strike="noStrike" cap="none">
                        <a:solidFill>
                          <a:schemeClr val="dk1"/>
                        </a:solidFill>
                        <a:latin typeface="Century Gothic"/>
                        <a:ea typeface="Century Gothic"/>
                        <a:cs typeface="Century Gothic"/>
                        <a:sym typeface="Century Gothic"/>
                      </a:endParaRPr>
                    </a:p>
                  </a:txBody>
                  <a:tcPr marL="11025" marR="11025" marT="2850" marB="285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entury Gothic"/>
                        <a:ea typeface="Century Gothic"/>
                        <a:cs typeface="Century Gothic"/>
                        <a:sym typeface="Century Gothic"/>
                      </a:endParaRPr>
                    </a:p>
                  </a:txBody>
                  <a:tcPr marL="11025" marR="11025" marT="2850" marB="2850" anchor="ctr">
                    <a:lnL w="12700" cap="flat" cmpd="sng">
                      <a:solidFill>
                        <a:schemeClr val="dk1"/>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1104725">
                <a:tc>
                  <a:txBody>
                    <a:bodyPr/>
                    <a:lstStyle/>
                    <a:p>
                      <a:pPr marL="0" marR="0" lvl="0" indent="0" algn="ctr"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事業の特徴</a:t>
                      </a:r>
                      <a:endParaRPr sz="1400" b="0" i="0" u="none" strike="noStrike" cap="none">
                        <a:solidFill>
                          <a:schemeClr val="dk1"/>
                        </a:solidFill>
                        <a:latin typeface="Century Gothic"/>
                        <a:ea typeface="Century Gothic"/>
                        <a:cs typeface="Century Gothic"/>
                        <a:sym typeface="Century Gothic"/>
                      </a:endParaRPr>
                    </a:p>
                    <a:p>
                      <a:pPr marL="0" marR="0" lvl="0" indent="0" algn="ctr"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（150字以内）</a:t>
                      </a:r>
                      <a:endParaRPr sz="1400" b="0" i="0" u="none" strike="noStrike" cap="none">
                        <a:solidFill>
                          <a:schemeClr val="dk1"/>
                        </a:solidFill>
                        <a:latin typeface="Century Gothic"/>
                        <a:ea typeface="Century Gothic"/>
                        <a:cs typeface="Century Gothic"/>
                        <a:sym typeface="Century Gothic"/>
                      </a:endParaRPr>
                    </a:p>
                    <a:p>
                      <a:pPr marL="0" marR="0" lvl="0" indent="0" algn="ctr" rtl="0">
                        <a:lnSpc>
                          <a:spcPct val="100000"/>
                        </a:lnSpc>
                        <a:spcBef>
                          <a:spcPts val="0"/>
                        </a:spcBef>
                        <a:spcAft>
                          <a:spcPts val="0"/>
                        </a:spcAft>
                        <a:buClr>
                          <a:schemeClr val="dk1"/>
                        </a:buClr>
                        <a:buSzPts val="1100"/>
                        <a:buFont typeface="Century Gothic"/>
                        <a:buNone/>
                      </a:pPr>
                      <a:r>
                        <a:rPr lang="ja-JP" altLang="ja-JP" sz="1100" b="0" i="0" u="none" strike="noStrike" cap="none">
                          <a:solidFill>
                            <a:schemeClr val="dk1"/>
                          </a:solidFill>
                          <a:latin typeface="Century Gothic"/>
                          <a:ea typeface="Century Gothic"/>
                          <a:cs typeface="Century Gothic"/>
                          <a:sym typeface="Century Gothic"/>
                        </a:rPr>
                        <a:t>※　詳細は別途記入あり</a:t>
                      </a:r>
                      <a:endParaRPr sz="1100" b="0" i="0" u="none" strike="noStrike" cap="none">
                        <a:solidFill>
                          <a:schemeClr val="dk1"/>
                        </a:solidFill>
                        <a:latin typeface="Century Gothic"/>
                        <a:ea typeface="Century Gothic"/>
                        <a:cs typeface="Century Gothic"/>
                        <a:sym typeface="Century Gothic"/>
                      </a:endParaRPr>
                    </a:p>
                  </a:txBody>
                  <a:tcPr marL="11025" marR="11025" marT="2850" marB="285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entury Gothic"/>
                        <a:ea typeface="Century Gothic"/>
                        <a:cs typeface="Century Gothic"/>
                        <a:sym typeface="Century Gothic"/>
                      </a:endParaRPr>
                    </a:p>
                  </a:txBody>
                  <a:tcPr marL="11025" marR="11025" marT="2850" marB="2850" anchor="ctr">
                    <a:lnL w="12700" cap="flat" cmpd="sng">
                      <a:solidFill>
                        <a:schemeClr val="dk1"/>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1499225">
                <a:tc>
                  <a:txBody>
                    <a:bodyPr/>
                    <a:lstStyle/>
                    <a:p>
                      <a:pPr marL="0" marR="0" lvl="0" indent="0" algn="ctr"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事業のステージ</a:t>
                      </a:r>
                      <a:endParaRPr sz="1400" b="0" i="0" u="none" strike="noStrike" cap="none">
                        <a:solidFill>
                          <a:schemeClr val="dk1"/>
                        </a:solidFill>
                        <a:latin typeface="Century Gothic"/>
                        <a:ea typeface="Century Gothic"/>
                        <a:cs typeface="Century Gothic"/>
                        <a:sym typeface="Century Gothic"/>
                      </a:endParaRPr>
                    </a:p>
                    <a:p>
                      <a:pPr marL="0" marR="0" lvl="0" indent="0" algn="ctr" rtl="0">
                        <a:lnSpc>
                          <a:spcPct val="100000"/>
                        </a:lnSpc>
                        <a:spcBef>
                          <a:spcPts val="0"/>
                        </a:spcBef>
                        <a:spcAft>
                          <a:spcPts val="0"/>
                        </a:spcAft>
                        <a:buClr>
                          <a:schemeClr val="dk1"/>
                        </a:buClr>
                        <a:buSzPts val="1100"/>
                        <a:buFont typeface="Century Gothic"/>
                        <a:buNone/>
                      </a:pPr>
                      <a:r>
                        <a:rPr lang="ja-JP" altLang="ja-JP" sz="1100" b="0" i="0" u="none" strike="noStrike" cap="none">
                          <a:solidFill>
                            <a:schemeClr val="dk1"/>
                          </a:solidFill>
                          <a:latin typeface="Century Gothic"/>
                          <a:ea typeface="Century Gothic"/>
                          <a:cs typeface="Century Gothic"/>
                          <a:sym typeface="Century Gothic"/>
                        </a:rPr>
                        <a:t>（チェック（■）してください）</a:t>
                      </a:r>
                      <a:endParaRPr sz="1100" b="0" i="0" u="none" strike="noStrike" cap="none">
                        <a:solidFill>
                          <a:schemeClr val="dk1"/>
                        </a:solidFill>
                        <a:latin typeface="Century Gothic"/>
                        <a:ea typeface="Century Gothic"/>
                        <a:cs typeface="Century Gothic"/>
                        <a:sym typeface="Century Gothic"/>
                      </a:endParaRPr>
                    </a:p>
                  </a:txBody>
                  <a:tcPr marL="11025" marR="11025" marT="2850" marB="285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　既にサービスをスタートし事業として実施している</a:t>
                      </a:r>
                      <a:br>
                        <a:rPr lang="ja-JP" altLang="ja-JP" sz="1400" b="0" i="0" u="none" strike="noStrike" cap="none">
                          <a:solidFill>
                            <a:schemeClr val="dk1"/>
                          </a:solidFill>
                          <a:latin typeface="Century Gothic"/>
                          <a:ea typeface="Century Gothic"/>
                          <a:cs typeface="Century Gothic"/>
                          <a:sym typeface="Century Gothic"/>
                        </a:rPr>
                      </a:br>
                      <a:r>
                        <a:rPr lang="ja-JP" altLang="ja-JP" sz="1400" b="0" i="0" u="none" strike="noStrike" cap="none">
                          <a:solidFill>
                            <a:schemeClr val="dk1"/>
                          </a:solidFill>
                          <a:latin typeface="Century Gothic"/>
                          <a:ea typeface="Century Gothic"/>
                          <a:cs typeface="Century Gothic"/>
                          <a:sym typeface="Century Gothic"/>
                        </a:rPr>
                        <a:t>　　 （サービス開始日     年  月  日）</a:t>
                      </a:r>
                      <a:endParaRPr sz="1400" b="0" i="0" u="none" strike="noStrike" cap="none">
                        <a:solidFill>
                          <a:schemeClr val="dk1"/>
                        </a:solidFill>
                        <a:latin typeface="Century Gothic"/>
                        <a:ea typeface="Century Gothic"/>
                        <a:cs typeface="Century Gothic"/>
                        <a:sym typeface="Century Gothic"/>
                      </a:endParaRPr>
                    </a:p>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entury Gothic"/>
                        <a:ea typeface="Century Gothic"/>
                        <a:cs typeface="Century Gothic"/>
                        <a:sym typeface="Century Gothic"/>
                      </a:endParaRPr>
                    </a:p>
                    <a:p>
                      <a:pPr marL="0" marR="0" lvl="0" indent="0" algn="l"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　サービス開始に向け、具体的に準備中である </a:t>
                      </a:r>
                      <a:r>
                        <a:rPr lang="ja-JP" altLang="ja-JP" sz="1200" b="0" i="0" u="none" strike="noStrike" cap="none">
                          <a:solidFill>
                            <a:schemeClr val="dk1"/>
                          </a:solidFill>
                          <a:latin typeface="Century Gothic"/>
                          <a:ea typeface="Century Gothic"/>
                          <a:cs typeface="Century Gothic"/>
                          <a:sym typeface="Century Gothic"/>
                        </a:rPr>
                        <a:t>（テストマーケティングなど進めている）</a:t>
                      </a:r>
                      <a:endParaRPr sz="1200" b="0" i="0" u="none" strike="noStrike" cap="none">
                        <a:solidFill>
                          <a:schemeClr val="dk1"/>
                        </a:solidFill>
                        <a:latin typeface="Century Gothic"/>
                        <a:ea typeface="Century Gothic"/>
                        <a:cs typeface="Century Gothic"/>
                        <a:sym typeface="Century Gothic"/>
                      </a:endParaRPr>
                    </a:p>
                    <a:p>
                      <a:pPr marL="0" marR="0" lvl="0" indent="0" algn="l"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　　 （サービス開始予定日      年     月     日）</a:t>
                      </a:r>
                      <a:endParaRPr/>
                    </a:p>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entury Gothic"/>
                        <a:ea typeface="Century Gothic"/>
                        <a:cs typeface="Century Gothic"/>
                        <a:sym typeface="Century Gothic"/>
                      </a:endParaRPr>
                    </a:p>
                    <a:p>
                      <a:pPr marL="0" marR="0" lvl="0" indent="0" algn="l"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　プラン段階でこれから動き始めるステージである</a:t>
                      </a:r>
                      <a:endParaRPr sz="1400" b="0" i="0" u="none" strike="noStrike" cap="none">
                        <a:solidFill>
                          <a:schemeClr val="dk1"/>
                        </a:solidFill>
                        <a:latin typeface="Century Gothic"/>
                        <a:ea typeface="Century Gothic"/>
                        <a:cs typeface="Century Gothic"/>
                        <a:sym typeface="Century Gothic"/>
                      </a:endParaRPr>
                    </a:p>
                  </a:txBody>
                  <a:tcPr marL="11025" marR="11025" marT="2850" marB="2850" anchor="ctr">
                    <a:lnL w="12700" cap="flat" cmpd="sng">
                      <a:solidFill>
                        <a:schemeClr val="dk1"/>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915850">
                <a:tc>
                  <a:txBody>
                    <a:bodyPr/>
                    <a:lstStyle/>
                    <a:p>
                      <a:pPr marL="0" marR="0" lvl="0" indent="0" algn="ctr"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組織体制の状況</a:t>
                      </a:r>
                      <a:endParaRPr sz="1400" b="0" i="0" u="none" strike="noStrike" cap="none">
                        <a:solidFill>
                          <a:schemeClr val="dk1"/>
                        </a:solidFill>
                        <a:latin typeface="Century Gothic"/>
                        <a:ea typeface="Century Gothic"/>
                        <a:cs typeface="Century Gothic"/>
                        <a:sym typeface="Century Gothic"/>
                      </a:endParaRPr>
                    </a:p>
                  </a:txBody>
                  <a:tcPr marL="11025" marR="1102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常勤スタッフ：　名</a:t>
                      </a:r>
                      <a:endParaRPr sz="1400" b="0" i="0" u="none" strike="noStrike" cap="none">
                        <a:solidFill>
                          <a:schemeClr val="dk1"/>
                        </a:solidFill>
                        <a:latin typeface="Century Gothic"/>
                        <a:ea typeface="Century Gothic"/>
                        <a:cs typeface="Century Gothic"/>
                        <a:sym typeface="Century Gothic"/>
                      </a:endParaRPr>
                    </a:p>
                    <a:p>
                      <a:pPr marL="0" marR="0" lvl="0" indent="0" algn="l"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非常勤スタッフ：　名</a:t>
                      </a:r>
                      <a:endParaRPr sz="1400" b="0" i="0" u="none" strike="noStrike" cap="none">
                        <a:solidFill>
                          <a:schemeClr val="dk1"/>
                        </a:solidFill>
                        <a:latin typeface="Century Gothic"/>
                        <a:ea typeface="Century Gothic"/>
                        <a:cs typeface="Century Gothic"/>
                        <a:sym typeface="Century Gothic"/>
                      </a:endParaRPr>
                    </a:p>
                    <a:p>
                      <a:pPr marL="0" marR="0" lvl="0" indent="0" algn="l"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無償ボランティアスタッフ：　名</a:t>
                      </a:r>
                      <a:endParaRPr sz="1400" b="0" i="0" u="none" strike="noStrike" cap="none">
                        <a:solidFill>
                          <a:schemeClr val="dk1"/>
                        </a:solidFill>
                        <a:latin typeface="Century Gothic"/>
                        <a:ea typeface="Century Gothic"/>
                        <a:cs typeface="Century Gothic"/>
                        <a:sym typeface="Century Gothic"/>
                      </a:endParaRPr>
                    </a:p>
                    <a:p>
                      <a:pPr marL="0" marR="0" lvl="0" indent="0" algn="l"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その他：</a:t>
                      </a:r>
                      <a:endParaRPr sz="1400" b="0" i="0" u="none" strike="noStrike" cap="none">
                        <a:solidFill>
                          <a:schemeClr val="dk1"/>
                        </a:solidFill>
                        <a:latin typeface="Century Gothic"/>
                        <a:ea typeface="Century Gothic"/>
                        <a:cs typeface="Century Gothic"/>
                        <a:sym typeface="Century Gothic"/>
                      </a:endParaRPr>
                    </a:p>
                  </a:txBody>
                  <a:tcPr marL="11025" marR="11025" marT="0" marB="0" anchor="ctr">
                    <a:lnL w="12700" cap="flat" cmpd="sng">
                      <a:solidFill>
                        <a:schemeClr val="dk1"/>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
        <p:nvSpPr>
          <p:cNvPr id="47" name="Google Shape;47;p3"/>
          <p:cNvSpPr txBox="1">
            <a:spLocks noGrp="1"/>
          </p:cNvSpPr>
          <p:nvPr>
            <p:ph type="title"/>
          </p:nvPr>
        </p:nvSpPr>
        <p:spPr>
          <a:xfrm>
            <a:off x="457200" y="496888"/>
            <a:ext cx="8229600" cy="331787"/>
          </a:xfrm>
          <a:prstGeom prst="rect">
            <a:avLst/>
          </a:prstGeom>
          <a:noFill/>
          <a:ln>
            <a:noFill/>
          </a:ln>
        </p:spPr>
        <p:txBody>
          <a:bodyPr spcFirstLastPara="1" wrap="square" lIns="91425" tIns="45700" rIns="91425" bIns="45700" numCol="1" anchor="ctr" anchorCtr="0">
            <a:noAutofit/>
          </a:bodyPr>
          <a:lstStyle/>
          <a:p>
            <a:pPr marL="0" lvl="0" indent="0" algn="l" rtl="0">
              <a:spcBef>
                <a:spcPts val="0"/>
              </a:spcBef>
              <a:spcAft>
                <a:spcPts val="0"/>
              </a:spcAft>
              <a:buNone/>
            </a:pPr>
            <a:r>
              <a:rPr lang="ja-JP" altLang="ja-JP" sz="1400"/>
              <a:t>2．団体（法人）、事業について</a:t>
            </a:r>
            <a:endParaRPr/>
          </a:p>
        </p:txBody>
      </p:sp>
      <p:sp>
        <p:nvSpPr>
          <p:cNvPr id="48" name="Google Shape;48;p3"/>
          <p:cNvSpPr txBox="1">
            <a:spLocks noGrp="1"/>
          </p:cNvSpPr>
          <p:nvPr>
            <p:ph type="sldNum" idx="12"/>
          </p:nvPr>
        </p:nvSpPr>
        <p:spPr>
          <a:xfrm>
            <a:off x="6553200" y="6491288"/>
            <a:ext cx="2133600" cy="365125"/>
          </a:xfrm>
          <a:prstGeom prst="rect">
            <a:avLst/>
          </a:prstGeom>
          <a:noFill/>
          <a:ln>
            <a:noFill/>
          </a:ln>
        </p:spPr>
        <p:txBody>
          <a:bodyPr spcFirstLastPara="1" wrap="square" lIns="91425" tIns="45700" rIns="91425" bIns="45700" numCol="1" anchor="ctr" anchorCtr="0">
            <a:noAutofit/>
          </a:bodyPr>
          <a:lstStyle/>
          <a:p>
            <a:pPr marL="0" marR="0" lvl="0" indent="0" algn="r" rtl="0">
              <a:spcBef>
                <a:spcPts val="0"/>
              </a:spcBef>
              <a:spcAft>
                <a:spcPts val="0"/>
              </a:spcAft>
              <a:buClr>
                <a:srgbClr val="000000"/>
              </a:buClr>
              <a:buSzPts val="1200"/>
              <a:buFont typeface="Arial"/>
              <a:buNone/>
            </a:pPr>
            <a:fld id="{00000000-1234-1234-1234-123412341234}" type="slidenum">
              <a:rPr lang="ja-JP" altLang="ja-JP" sz="1200" b="0" i="0" u="none" strike="noStrike" cap="none">
                <a:solidFill>
                  <a:srgbClr val="000000"/>
                </a:solidFill>
                <a:latin typeface="Calibri"/>
                <a:ea typeface="Calibri"/>
                <a:cs typeface="Calibri"/>
                <a:sym typeface="Calibri"/>
              </a:rPr>
              <a:t>3</a:t>
            </a:fld>
            <a:endParaRPr sz="1200" b="0" i="0" u="none" strike="noStrike" cap="none">
              <a:solidFill>
                <a:srgbClr val="000000"/>
              </a:solidFill>
              <a:latin typeface="Calibri"/>
              <a:ea typeface="Calibri"/>
              <a:cs typeface="Calibri"/>
              <a:sym typeface="Calibri"/>
            </a:endParaRPr>
          </a:p>
        </p:txBody>
      </p:sp>
      <p:sp>
        <p:nvSpPr>
          <p:cNvPr id="49" name="Google Shape;49;p3"/>
          <p:cNvSpPr txBox="1">
            <a:spLocks noGrp="1"/>
          </p:cNvSpPr>
          <p:nvPr>
            <p:ph type="ftr" idx="11"/>
          </p:nvPr>
        </p:nvSpPr>
        <p:spPr>
          <a:xfrm>
            <a:off x="2590800" y="6491288"/>
            <a:ext cx="3962400" cy="365125"/>
          </a:xfrm>
          <a:prstGeom prst="rect">
            <a:avLst/>
          </a:prstGeom>
          <a:noFill/>
          <a:ln>
            <a:noFill/>
          </a:ln>
        </p:spPr>
        <p:txBody>
          <a:bodyPr spcFirstLastPara="1" wrap="square" lIns="91425" tIns="45700" rIns="91425" bIns="45700" numCol="1" anchor="ctr" anchorCtr="0">
            <a:noAutofit/>
          </a:bodyPr>
          <a:lstStyle/>
          <a:p>
            <a:pPr marL="0" marR="0" lvl="0" indent="0" algn="ctr" rtl="0">
              <a:spcBef>
                <a:spcPts val="0"/>
              </a:spcBef>
              <a:spcAft>
                <a:spcPts val="0"/>
              </a:spcAft>
              <a:buClr>
                <a:srgbClr val="000000"/>
              </a:buClr>
              <a:buSzPts val="800"/>
              <a:buFont typeface="Arial"/>
              <a:buNone/>
            </a:pPr>
            <a:r>
              <a:rPr lang="ja-JP" altLang="ja-JP" sz="800" b="0" i="0" u="none" strike="noStrike" cap="none">
                <a:solidFill>
                  <a:srgbClr val="000000"/>
                </a:solidFill>
                <a:latin typeface="Century Gothic"/>
                <a:ea typeface="Century Gothic"/>
                <a:cs typeface="Century Gothic"/>
                <a:sym typeface="Century Gothic"/>
              </a:rPr>
              <a:t>Copyright(C)20</a:t>
            </a:r>
            <a:r>
              <a:rPr lang="ja-JP" altLang="ja-JP"/>
              <a:t>20</a:t>
            </a:r>
            <a:r>
              <a:rPr lang="ja-JP" altLang="ja-JP" sz="800" b="0" i="0" u="none" strike="noStrike" cap="none">
                <a:solidFill>
                  <a:srgbClr val="000000"/>
                </a:solidFill>
                <a:latin typeface="Century Gothic"/>
                <a:ea typeface="Century Gothic"/>
                <a:cs typeface="Century Gothic"/>
                <a:sym typeface="Century Gothic"/>
              </a:rPr>
              <a:t>　東海若手起業塾実行委員会　All rights reserved</a:t>
            </a:r>
            <a:endParaRPr sz="800" b="0" i="0" u="none" strike="noStrike" cap="none">
              <a:solidFill>
                <a:srgbClr val="000000"/>
              </a:solidFill>
              <a:latin typeface="Century Gothic"/>
              <a:ea typeface="Century Gothic"/>
              <a:cs typeface="Century Gothic"/>
              <a:sym typeface="Century Gothic"/>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4"/>
          <p:cNvSpPr txBox="1">
            <a:spLocks noGrp="1"/>
          </p:cNvSpPr>
          <p:nvPr>
            <p:ph type="title"/>
          </p:nvPr>
        </p:nvSpPr>
        <p:spPr>
          <a:xfrm>
            <a:off x="457200" y="496888"/>
            <a:ext cx="8229600" cy="331787"/>
          </a:xfrm>
          <a:prstGeom prst="rect">
            <a:avLst/>
          </a:prstGeom>
          <a:noFill/>
          <a:ln>
            <a:noFill/>
          </a:ln>
        </p:spPr>
        <p:txBody>
          <a:bodyPr spcFirstLastPara="1" wrap="square" lIns="91425" tIns="45700" rIns="91425" bIns="45700" numCol="1" anchor="ctr" anchorCtr="0">
            <a:noAutofit/>
          </a:bodyPr>
          <a:lstStyle/>
          <a:p>
            <a:pPr marL="0" lvl="0" indent="0" algn="l" rtl="0">
              <a:spcBef>
                <a:spcPts val="0"/>
              </a:spcBef>
              <a:spcAft>
                <a:spcPts val="0"/>
              </a:spcAft>
              <a:buNone/>
            </a:pPr>
            <a:r>
              <a:rPr lang="ja-JP" altLang="ja-JP" sz="1400"/>
              <a:t>3．プロフィール　（可能な限り具体的にご記入ください）</a:t>
            </a:r>
            <a:endParaRPr/>
          </a:p>
        </p:txBody>
      </p:sp>
      <p:sp>
        <p:nvSpPr>
          <p:cNvPr id="55" name="Google Shape;55;p4"/>
          <p:cNvSpPr txBox="1">
            <a:spLocks noGrp="1"/>
          </p:cNvSpPr>
          <p:nvPr>
            <p:ph type="body" idx="1"/>
          </p:nvPr>
        </p:nvSpPr>
        <p:spPr>
          <a:xfrm>
            <a:off x="457200" y="985838"/>
            <a:ext cx="8229600" cy="5140325"/>
          </a:xfrm>
          <a:prstGeom prst="rect">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numCol="1" anchor="t" anchorCtr="0">
            <a:normAutofit/>
          </a:bodyPr>
          <a:lstStyle/>
          <a:p>
            <a:pPr marL="342900" lvl="0" indent="-342900" algn="l" rtl="0">
              <a:spcBef>
                <a:spcPts val="0"/>
              </a:spcBef>
              <a:spcAft>
                <a:spcPts val="0"/>
              </a:spcAft>
              <a:buClr>
                <a:schemeClr val="dk1"/>
              </a:buClr>
              <a:buSzPts val="1400"/>
              <a:buFont typeface="Arial"/>
              <a:buChar char="•"/>
            </a:pPr>
            <a:r>
              <a:rPr lang="ja-JP" altLang="ja-JP">
                <a:solidFill>
                  <a:schemeClr val="dk1"/>
                </a:solidFill>
                <a:latin typeface="Calibri"/>
                <a:ea typeface="Calibri"/>
                <a:cs typeface="Calibri"/>
                <a:sym typeface="Calibri"/>
              </a:rPr>
              <a:t>応募者（個人）のプロフィール</a:t>
            </a:r>
            <a:endParaRPr/>
          </a:p>
          <a:p>
            <a:pPr marL="742950" lvl="1" indent="-196850" algn="l" rtl="0">
              <a:spcBef>
                <a:spcPts val="280"/>
              </a:spcBef>
              <a:spcAft>
                <a:spcPts val="0"/>
              </a:spcAft>
              <a:buClr>
                <a:schemeClr val="dk1"/>
              </a:buClr>
              <a:buSzPts val="1400"/>
              <a:buFont typeface="Arial"/>
              <a:buNone/>
            </a:pPr>
            <a:endParaRPr/>
          </a:p>
          <a:p>
            <a:pPr marL="742950" lvl="1" indent="-196850" algn="l" rtl="0">
              <a:spcBef>
                <a:spcPts val="280"/>
              </a:spcBef>
              <a:spcAft>
                <a:spcPts val="0"/>
              </a:spcAft>
              <a:buClr>
                <a:schemeClr val="dk1"/>
              </a:buClr>
              <a:buSzPts val="1400"/>
              <a:buFont typeface="Arial"/>
              <a:buNone/>
            </a:pPr>
            <a:endParaRPr/>
          </a:p>
          <a:p>
            <a:pPr marL="742950" lvl="1" indent="-196850" algn="l" rtl="0">
              <a:spcBef>
                <a:spcPts val="280"/>
              </a:spcBef>
              <a:spcAft>
                <a:spcPts val="0"/>
              </a:spcAft>
              <a:buClr>
                <a:schemeClr val="dk1"/>
              </a:buClr>
              <a:buSzPts val="1400"/>
              <a:buFont typeface="Arial"/>
              <a:buNone/>
            </a:pPr>
            <a:endParaRPr/>
          </a:p>
          <a:p>
            <a:pPr marL="742950" lvl="1" indent="-196850" algn="l" rtl="0">
              <a:spcBef>
                <a:spcPts val="280"/>
              </a:spcBef>
              <a:spcAft>
                <a:spcPts val="0"/>
              </a:spcAft>
              <a:buClr>
                <a:schemeClr val="dk1"/>
              </a:buClr>
              <a:buSzPts val="1400"/>
              <a:buFont typeface="Arial"/>
              <a:buNone/>
            </a:pPr>
            <a:endParaRPr/>
          </a:p>
          <a:p>
            <a:pPr marL="742950" lvl="1" indent="-196850" algn="l" rtl="0">
              <a:spcBef>
                <a:spcPts val="280"/>
              </a:spcBef>
              <a:spcAft>
                <a:spcPts val="0"/>
              </a:spcAft>
              <a:buClr>
                <a:schemeClr val="dk1"/>
              </a:buClr>
              <a:buSzPts val="1400"/>
              <a:buFont typeface="Arial"/>
              <a:buNone/>
            </a:pPr>
            <a:endParaRPr/>
          </a:p>
          <a:p>
            <a:pPr marL="742950" lvl="1" indent="-196850" algn="l" rtl="0">
              <a:spcBef>
                <a:spcPts val="280"/>
              </a:spcBef>
              <a:spcAft>
                <a:spcPts val="0"/>
              </a:spcAft>
              <a:buClr>
                <a:schemeClr val="dk1"/>
              </a:buClr>
              <a:buSzPts val="1400"/>
              <a:buFont typeface="Arial"/>
              <a:buNone/>
            </a:pPr>
            <a:endParaRPr/>
          </a:p>
          <a:p>
            <a:pPr marL="342900" lvl="0" indent="-342900" algn="l" rtl="0">
              <a:spcBef>
                <a:spcPts val="280"/>
              </a:spcBef>
              <a:spcAft>
                <a:spcPts val="0"/>
              </a:spcAft>
              <a:buClr>
                <a:schemeClr val="dk1"/>
              </a:buClr>
              <a:buSzPts val="1400"/>
              <a:buFont typeface="Arial"/>
              <a:buChar char="•"/>
            </a:pPr>
            <a:r>
              <a:rPr lang="ja-JP" altLang="ja-JP">
                <a:solidFill>
                  <a:schemeClr val="dk1"/>
                </a:solidFill>
                <a:latin typeface="Calibri"/>
                <a:ea typeface="Calibri"/>
                <a:cs typeface="Calibri"/>
                <a:sym typeface="Calibri"/>
              </a:rPr>
              <a:t>この事業に取り組む動機やキッカケ、抱えている夢</a:t>
            </a:r>
            <a:endParaRPr/>
          </a:p>
          <a:p>
            <a:pPr marL="742950" lvl="1" indent="-196850" algn="l" rtl="0">
              <a:spcBef>
                <a:spcPts val="280"/>
              </a:spcBef>
              <a:spcAft>
                <a:spcPts val="0"/>
              </a:spcAft>
              <a:buClr>
                <a:schemeClr val="dk1"/>
              </a:buClr>
              <a:buSzPts val="1400"/>
              <a:buFont typeface="Arial"/>
              <a:buNone/>
            </a:pPr>
            <a:endParaRPr/>
          </a:p>
          <a:p>
            <a:pPr marL="742950" lvl="1" indent="-196850" algn="l" rtl="0">
              <a:spcBef>
                <a:spcPts val="280"/>
              </a:spcBef>
              <a:spcAft>
                <a:spcPts val="0"/>
              </a:spcAft>
              <a:buClr>
                <a:schemeClr val="dk1"/>
              </a:buClr>
              <a:buSzPts val="1400"/>
              <a:buFont typeface="Arial"/>
              <a:buNone/>
            </a:pPr>
            <a:endParaRPr/>
          </a:p>
          <a:p>
            <a:pPr marL="742950" lvl="1" indent="-196850" algn="l" rtl="0">
              <a:spcBef>
                <a:spcPts val="280"/>
              </a:spcBef>
              <a:spcAft>
                <a:spcPts val="0"/>
              </a:spcAft>
              <a:buClr>
                <a:schemeClr val="dk1"/>
              </a:buClr>
              <a:buSzPts val="1400"/>
              <a:buFont typeface="Arial"/>
              <a:buNone/>
            </a:pPr>
            <a:endParaRPr/>
          </a:p>
          <a:p>
            <a:pPr marL="742950" lvl="1" indent="-196850" algn="l" rtl="0">
              <a:spcBef>
                <a:spcPts val="280"/>
              </a:spcBef>
              <a:spcAft>
                <a:spcPts val="0"/>
              </a:spcAft>
              <a:buClr>
                <a:schemeClr val="dk1"/>
              </a:buClr>
              <a:buSzPts val="1400"/>
              <a:buFont typeface="Arial"/>
              <a:buNone/>
            </a:pPr>
            <a:endParaRPr/>
          </a:p>
        </p:txBody>
      </p:sp>
      <p:sp>
        <p:nvSpPr>
          <p:cNvPr id="56" name="Google Shape;56;p4"/>
          <p:cNvSpPr txBox="1">
            <a:spLocks noGrp="1"/>
          </p:cNvSpPr>
          <p:nvPr>
            <p:ph type="sldNum" idx="12"/>
          </p:nvPr>
        </p:nvSpPr>
        <p:spPr>
          <a:xfrm>
            <a:off x="6553200" y="6491288"/>
            <a:ext cx="2133600" cy="365125"/>
          </a:xfrm>
          <a:prstGeom prst="rect">
            <a:avLst/>
          </a:prstGeom>
          <a:noFill/>
          <a:ln>
            <a:noFill/>
          </a:ln>
        </p:spPr>
        <p:txBody>
          <a:bodyPr spcFirstLastPara="1" wrap="square" lIns="91425" tIns="45700" rIns="91425" bIns="45700" numCol="1" anchor="ctr" anchorCtr="0">
            <a:noAutofit/>
          </a:bodyPr>
          <a:lstStyle/>
          <a:p>
            <a:pPr marL="0" marR="0" lvl="0" indent="0" algn="r" rtl="0">
              <a:spcBef>
                <a:spcPts val="0"/>
              </a:spcBef>
              <a:spcAft>
                <a:spcPts val="0"/>
              </a:spcAft>
              <a:buClr>
                <a:srgbClr val="000000"/>
              </a:buClr>
              <a:buSzPts val="1200"/>
              <a:buFont typeface="Arial"/>
              <a:buNone/>
            </a:pPr>
            <a:fld id="{00000000-1234-1234-1234-123412341234}" type="slidenum">
              <a:rPr lang="ja-JP" altLang="ja-JP" sz="1200" b="0" i="0" u="none" strike="noStrike" cap="none">
                <a:solidFill>
                  <a:srgbClr val="000000"/>
                </a:solidFill>
                <a:latin typeface="Calibri"/>
                <a:ea typeface="Calibri"/>
                <a:cs typeface="Calibri"/>
                <a:sym typeface="Calibri"/>
              </a:rPr>
              <a:t>4</a:t>
            </a:fld>
            <a:endParaRPr sz="1200" b="0" i="0" u="none" strike="noStrike" cap="none">
              <a:solidFill>
                <a:srgbClr val="000000"/>
              </a:solidFill>
              <a:latin typeface="Calibri"/>
              <a:ea typeface="Calibri"/>
              <a:cs typeface="Calibri"/>
              <a:sym typeface="Calibri"/>
            </a:endParaRPr>
          </a:p>
        </p:txBody>
      </p:sp>
      <p:sp>
        <p:nvSpPr>
          <p:cNvPr id="57" name="Google Shape;57;p4"/>
          <p:cNvSpPr txBox="1">
            <a:spLocks noGrp="1"/>
          </p:cNvSpPr>
          <p:nvPr>
            <p:ph type="ftr" idx="11"/>
          </p:nvPr>
        </p:nvSpPr>
        <p:spPr>
          <a:xfrm>
            <a:off x="2590800" y="6491288"/>
            <a:ext cx="3962400" cy="365125"/>
          </a:xfrm>
          <a:prstGeom prst="rect">
            <a:avLst/>
          </a:prstGeom>
          <a:noFill/>
          <a:ln>
            <a:noFill/>
          </a:ln>
        </p:spPr>
        <p:txBody>
          <a:bodyPr spcFirstLastPara="1" wrap="square" lIns="91425" tIns="45700" rIns="91425" bIns="45700" numCol="1" anchor="ctr" anchorCtr="0">
            <a:noAutofit/>
          </a:bodyPr>
          <a:lstStyle/>
          <a:p>
            <a:pPr marL="0" marR="0" lvl="0" indent="0" algn="ctr" rtl="0">
              <a:spcBef>
                <a:spcPts val="0"/>
              </a:spcBef>
              <a:spcAft>
                <a:spcPts val="0"/>
              </a:spcAft>
              <a:buClr>
                <a:srgbClr val="000000"/>
              </a:buClr>
              <a:buSzPts val="800"/>
              <a:buFont typeface="Arial"/>
              <a:buNone/>
            </a:pPr>
            <a:r>
              <a:rPr lang="ja-JP" altLang="ja-JP" sz="800" b="0" i="0" u="none" strike="noStrike" cap="none">
                <a:solidFill>
                  <a:srgbClr val="000000"/>
                </a:solidFill>
                <a:latin typeface="Century Gothic"/>
                <a:ea typeface="Century Gothic"/>
                <a:cs typeface="Century Gothic"/>
                <a:sym typeface="Century Gothic"/>
              </a:rPr>
              <a:t>Copyright(C)20</a:t>
            </a:r>
            <a:r>
              <a:rPr lang="ja-JP" altLang="ja-JP"/>
              <a:t>20</a:t>
            </a:r>
            <a:r>
              <a:rPr lang="ja-JP" altLang="ja-JP" sz="800" b="0" i="0" u="none" strike="noStrike" cap="none">
                <a:solidFill>
                  <a:srgbClr val="000000"/>
                </a:solidFill>
                <a:latin typeface="Century Gothic"/>
                <a:ea typeface="Century Gothic"/>
                <a:cs typeface="Century Gothic"/>
                <a:sym typeface="Century Gothic"/>
              </a:rPr>
              <a:t>　東海若手起業塾実行委員会　All rights reserved</a:t>
            </a:r>
            <a:endParaRPr sz="800" b="0" i="0" u="none" strike="noStrike" cap="none">
              <a:solidFill>
                <a:srgbClr val="000000"/>
              </a:solidFill>
              <a:latin typeface="Century Gothic"/>
              <a:ea typeface="Century Gothic"/>
              <a:cs typeface="Century Gothic"/>
              <a:sym typeface="Century Gothic"/>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5"/>
          <p:cNvSpPr txBox="1"/>
          <p:nvPr/>
        </p:nvSpPr>
        <p:spPr>
          <a:xfrm>
            <a:off x="457200" y="517525"/>
            <a:ext cx="8686800" cy="307777"/>
          </a:xfrm>
          <a:prstGeom prst="rect">
            <a:avLst/>
          </a:prstGeom>
          <a:noFill/>
          <a:ln>
            <a:noFill/>
          </a:ln>
        </p:spPr>
        <p:txBody>
          <a:bodyPr spcFirstLastPara="1" wrap="square" lIns="91425" tIns="45700" rIns="91425" bIns="45700" numCol="1" anchor="t" anchorCtr="0">
            <a:spAutoFit/>
          </a:bodyPr>
          <a:lstStyle/>
          <a:p>
            <a:pPr marL="0" marR="0" lvl="0" indent="0" algn="l" rtl="0">
              <a:spcBef>
                <a:spcPts val="0"/>
              </a:spcBef>
              <a:spcAft>
                <a:spcPts val="0"/>
              </a:spcAft>
              <a:buClr>
                <a:schemeClr val="dk1"/>
              </a:buClr>
              <a:buSzPts val="1400"/>
              <a:buFont typeface="Arial"/>
              <a:buNone/>
            </a:pPr>
            <a:r>
              <a:rPr lang="ja-JP" altLang="ja-JP" sz="1400" b="0" i="0" u="none" strike="noStrike" cap="none">
                <a:solidFill>
                  <a:schemeClr val="dk1"/>
                </a:solidFill>
                <a:latin typeface="Calibri"/>
                <a:ea typeface="Calibri"/>
                <a:cs typeface="Calibri"/>
                <a:sym typeface="Calibri"/>
              </a:rPr>
              <a:t>4．本塾プログラムへの同行者（パートナー）について　　※エントリー起業家と同一組織内の方を想定しています</a:t>
            </a:r>
            <a:endParaRPr sz="1400" b="0" i="0" u="none" strike="noStrike" cap="none">
              <a:solidFill>
                <a:schemeClr val="dk1"/>
              </a:solidFill>
              <a:latin typeface="Calibri"/>
              <a:ea typeface="Calibri"/>
              <a:cs typeface="Calibri"/>
              <a:sym typeface="Calibri"/>
            </a:endParaRPr>
          </a:p>
        </p:txBody>
      </p:sp>
      <p:graphicFrame>
        <p:nvGraphicFramePr>
          <p:cNvPr id="64" name="Google Shape;64;p5"/>
          <p:cNvGraphicFramePr/>
          <p:nvPr>
            <p:extLst>
              <p:ext uri="{D42A27DB-BD31-4B8C-83A1-F6EECF244321}">
                <p14:modId xmlns:p14="http://schemas.microsoft.com/office/powerpoint/2010/main" val="4202740802"/>
              </p:ext>
            </p:extLst>
          </p:nvPr>
        </p:nvGraphicFramePr>
        <p:xfrm>
          <a:off x="457200" y="883030"/>
          <a:ext cx="8256600" cy="5608320"/>
        </p:xfrm>
        <a:graphic>
          <a:graphicData uri="http://schemas.openxmlformats.org/drawingml/2006/table">
            <a:tbl>
              <a:tblPr>
                <a:noFill/>
                <a:tableStyleId>{7127C0F5-F4DB-42E6-904C-67FDB48FAF66}</a:tableStyleId>
              </a:tblPr>
              <a:tblGrid>
                <a:gridCol w="1762125">
                  <a:extLst>
                    <a:ext uri="{9D8B030D-6E8A-4147-A177-3AD203B41FA5}">
                      <a16:colId xmlns:a16="http://schemas.microsoft.com/office/drawing/2014/main" val="20000"/>
                    </a:ext>
                  </a:extLst>
                </a:gridCol>
                <a:gridCol w="2435225">
                  <a:extLst>
                    <a:ext uri="{9D8B030D-6E8A-4147-A177-3AD203B41FA5}">
                      <a16:colId xmlns:a16="http://schemas.microsoft.com/office/drawing/2014/main" val="20001"/>
                    </a:ext>
                  </a:extLst>
                </a:gridCol>
                <a:gridCol w="1803400">
                  <a:extLst>
                    <a:ext uri="{9D8B030D-6E8A-4147-A177-3AD203B41FA5}">
                      <a16:colId xmlns:a16="http://schemas.microsoft.com/office/drawing/2014/main" val="20002"/>
                    </a:ext>
                  </a:extLst>
                </a:gridCol>
                <a:gridCol w="2255850">
                  <a:extLst>
                    <a:ext uri="{9D8B030D-6E8A-4147-A177-3AD203B41FA5}">
                      <a16:colId xmlns:a16="http://schemas.microsoft.com/office/drawing/2014/main" val="20003"/>
                    </a:ext>
                  </a:extLst>
                </a:gridCol>
              </a:tblGrid>
              <a:tr h="331800">
                <a:tc rowSpan="2">
                  <a:txBody>
                    <a:bodyPr/>
                    <a:lstStyle/>
                    <a:p>
                      <a:pPr marL="0" marR="0" lvl="0" indent="0" algn="ctr"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氏名</a:t>
                      </a:r>
                      <a:endParaRPr/>
                    </a:p>
                  </a:txBody>
                  <a:tcPr marL="68575" marR="68575" marT="17775" marB="177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gridSpan="3">
                  <a:txBody>
                    <a:bodyPr/>
                    <a:lstStyle/>
                    <a:p>
                      <a:pPr marL="0" marR="0" lvl="0" indent="0" algn="just" rtl="0">
                        <a:lnSpc>
                          <a:spcPct val="100000"/>
                        </a:lnSpc>
                        <a:spcBef>
                          <a:spcPts val="0"/>
                        </a:spcBef>
                        <a:spcAft>
                          <a:spcPts val="0"/>
                        </a:spcAft>
                        <a:buClr>
                          <a:schemeClr val="dk1"/>
                        </a:buClr>
                        <a:buSzPts val="1200"/>
                        <a:buFont typeface="Century Gothic"/>
                        <a:buNone/>
                      </a:pPr>
                      <a:r>
                        <a:rPr lang="ja-JP" altLang="ja-JP" sz="1200" b="0" i="0" u="none" strike="noStrike" cap="none">
                          <a:solidFill>
                            <a:schemeClr val="dk1"/>
                          </a:solidFill>
                          <a:latin typeface="Century Gothic"/>
                          <a:ea typeface="Century Gothic"/>
                          <a:cs typeface="Century Gothic"/>
                          <a:sym typeface="Century Gothic"/>
                        </a:rPr>
                        <a:t>（ふりがな）　</a:t>
                      </a:r>
                      <a:endParaRPr/>
                    </a:p>
                  </a:txBody>
                  <a:tcPr marL="68575" marR="68575" marT="17775" marB="1777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dash"/>
                      <a:round/>
                      <a:headEnd type="none" w="sm" len="sm"/>
                      <a:tailEnd type="none" w="sm" len="sm"/>
                    </a:lnB>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0"/>
                  </a:ext>
                </a:extLst>
              </a:tr>
              <a:tr h="472650">
                <a:tc vMerge="1">
                  <a:txBody>
                    <a:bodyPr/>
                    <a:lstStyle/>
                    <a:p>
                      <a:endParaRPr lang="ja-JP"/>
                    </a:p>
                  </a:txBody>
                  <a:tcPr/>
                </a:tc>
                <a:tc gridSpan="3">
                  <a:txBody>
                    <a:bodyPr/>
                    <a:lstStyle/>
                    <a:p>
                      <a:pPr marL="0" marR="0" lvl="0" indent="0" algn="just"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（漢字）　</a:t>
                      </a:r>
                      <a:r>
                        <a:rPr lang="ja-JP" altLang="ja-JP" sz="2000" b="0" i="0" u="none" strike="noStrike" cap="none">
                          <a:solidFill>
                            <a:schemeClr val="dk1"/>
                          </a:solidFill>
                          <a:latin typeface="Century Gothic"/>
                          <a:ea typeface="Century Gothic"/>
                          <a:cs typeface="Century Gothic"/>
                          <a:sym typeface="Century Gothic"/>
                        </a:rPr>
                        <a:t>　</a:t>
                      </a:r>
                      <a:endParaRPr/>
                    </a:p>
                  </a:txBody>
                  <a:tcPr marL="68575" marR="68575" marT="17775" marB="1777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dash"/>
                      <a:round/>
                      <a:headEnd type="none" w="sm" len="sm"/>
                      <a:tailEnd type="none" w="sm" len="sm"/>
                    </a:lnT>
                    <a:lnB w="12700" cap="flat" cmpd="sng">
                      <a:solidFill>
                        <a:srgbClr val="000000"/>
                      </a:solidFill>
                      <a:prstDash val="solid"/>
                      <a:round/>
                      <a:headEnd type="none" w="sm" len="sm"/>
                      <a:tailEnd type="none" w="sm" len="sm"/>
                    </a:lnB>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1"/>
                  </a:ext>
                </a:extLst>
              </a:tr>
              <a:tr h="331800">
                <a:tc>
                  <a:txBody>
                    <a:bodyPr/>
                    <a:lstStyle/>
                    <a:p>
                      <a:pPr marL="0" marR="0" lvl="0" indent="0" algn="ctr"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性別</a:t>
                      </a:r>
                      <a:endParaRPr/>
                    </a:p>
                  </a:txBody>
                  <a:tcPr marL="68575" marR="68575" marT="17775" marB="177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 </a:t>
                      </a:r>
                      <a:endParaRPr sz="1400" b="0" i="0" u="none" strike="noStrike" cap="none">
                        <a:solidFill>
                          <a:schemeClr val="dk1"/>
                        </a:solidFill>
                        <a:latin typeface="Century Gothic"/>
                        <a:ea typeface="Century Gothic"/>
                        <a:cs typeface="Century Gothic"/>
                        <a:sym typeface="Century Gothic"/>
                      </a:endParaRPr>
                    </a:p>
                  </a:txBody>
                  <a:tcPr marL="68575" marR="68575" marT="17775" marB="1777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国籍</a:t>
                      </a:r>
                      <a:endParaRPr/>
                    </a:p>
                  </a:txBody>
                  <a:tcPr marL="68575" marR="68575" marT="17775" marB="177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 </a:t>
                      </a:r>
                      <a:endParaRPr sz="1400" b="0" i="0" u="none" strike="noStrike" cap="none">
                        <a:solidFill>
                          <a:schemeClr val="dk1"/>
                        </a:solidFill>
                        <a:latin typeface="Century Gothic"/>
                        <a:ea typeface="Century Gothic"/>
                        <a:cs typeface="Century Gothic"/>
                        <a:sym typeface="Century Gothic"/>
                      </a:endParaRPr>
                    </a:p>
                  </a:txBody>
                  <a:tcPr marL="68575" marR="68575" marT="17775" marB="1777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331800">
                <a:tc>
                  <a:txBody>
                    <a:bodyPr/>
                    <a:lstStyle/>
                    <a:p>
                      <a:pPr marL="0" marR="0" lvl="0" indent="0" algn="ctr"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法人名（団体名）</a:t>
                      </a:r>
                      <a:endParaRPr/>
                    </a:p>
                  </a:txBody>
                  <a:tcPr marL="68575" marR="68575" marT="17775" marB="177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gridSpan="3">
                  <a:txBody>
                    <a:bodyPr/>
                    <a:lstStyle/>
                    <a:p>
                      <a:pPr marL="0" marR="0" lvl="0" indent="0" algn="just"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 </a:t>
                      </a:r>
                      <a:endParaRPr sz="1400" b="0" i="0" u="none" strike="noStrike" cap="none">
                        <a:solidFill>
                          <a:schemeClr val="dk1"/>
                        </a:solidFill>
                        <a:latin typeface="Century Gothic"/>
                        <a:ea typeface="Century Gothic"/>
                        <a:cs typeface="Century Gothic"/>
                        <a:sym typeface="Century Gothic"/>
                      </a:endParaRPr>
                    </a:p>
                  </a:txBody>
                  <a:tcPr marL="68575" marR="68575" marT="17775" marB="1777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3"/>
                  </a:ext>
                </a:extLst>
              </a:tr>
              <a:tr h="331800">
                <a:tc>
                  <a:txBody>
                    <a:bodyPr/>
                    <a:lstStyle/>
                    <a:p>
                      <a:pPr marL="0" marR="0" lvl="0" indent="0" algn="ctr"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肩書き</a:t>
                      </a:r>
                      <a:endParaRPr/>
                    </a:p>
                  </a:txBody>
                  <a:tcPr marL="68575" marR="68575" marT="17775" marB="177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gridSpan="3">
                  <a:txBody>
                    <a:bodyPr/>
                    <a:lstStyle/>
                    <a:p>
                      <a:pPr marL="0" marR="0" lvl="0" indent="0" algn="just"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 </a:t>
                      </a:r>
                      <a:endParaRPr sz="1400" b="0" i="0" u="none" strike="noStrike" cap="none">
                        <a:solidFill>
                          <a:schemeClr val="dk1"/>
                        </a:solidFill>
                        <a:latin typeface="Century Gothic"/>
                        <a:ea typeface="Century Gothic"/>
                        <a:cs typeface="Century Gothic"/>
                        <a:sym typeface="Century Gothic"/>
                      </a:endParaRPr>
                    </a:p>
                  </a:txBody>
                  <a:tcPr marL="68575" marR="68575" marT="17775" marB="1777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4"/>
                  </a:ext>
                </a:extLst>
              </a:tr>
              <a:tr h="331800">
                <a:tc>
                  <a:txBody>
                    <a:bodyPr/>
                    <a:lstStyle/>
                    <a:p>
                      <a:pPr marL="0" marR="0" lvl="0" indent="0" algn="ctr"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生年月日（西暦）</a:t>
                      </a:r>
                      <a:endParaRPr/>
                    </a:p>
                  </a:txBody>
                  <a:tcPr marL="68575" marR="68575" marT="17775" marB="177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gridSpan="3">
                  <a:txBody>
                    <a:bodyPr/>
                    <a:lstStyle/>
                    <a:p>
                      <a:pPr marL="0" marR="0" lvl="0" indent="0" algn="just"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    　　年　　月　　日   （20</a:t>
                      </a:r>
                      <a:r>
                        <a:rPr lang="en-US" altLang="ja-JP" sz="1400" b="0" i="0" u="none" strike="noStrike" cap="none" dirty="0">
                          <a:solidFill>
                            <a:schemeClr val="dk1"/>
                          </a:solidFill>
                          <a:latin typeface="Century Gothic"/>
                          <a:ea typeface="Century Gothic"/>
                          <a:cs typeface="Century Gothic"/>
                          <a:sym typeface="Century Gothic"/>
                        </a:rPr>
                        <a:t>20</a:t>
                      </a:r>
                      <a:r>
                        <a:rPr lang="ja-JP" altLang="ja-JP" sz="1400" b="0" i="0" u="none" strike="noStrike" cap="none">
                          <a:solidFill>
                            <a:schemeClr val="dk1"/>
                          </a:solidFill>
                          <a:latin typeface="Century Gothic"/>
                          <a:ea typeface="Century Gothic"/>
                          <a:cs typeface="Century Gothic"/>
                          <a:sym typeface="Century Gothic"/>
                        </a:rPr>
                        <a:t>年4月１日現在： 　歳）</a:t>
                      </a:r>
                      <a:endParaRPr dirty="0"/>
                    </a:p>
                  </a:txBody>
                  <a:tcPr marL="68575" marR="68575" marT="17775" marB="1777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5"/>
                  </a:ext>
                </a:extLst>
              </a:tr>
              <a:tr h="844200">
                <a:tc>
                  <a:txBody>
                    <a:bodyPr/>
                    <a:lstStyle/>
                    <a:p>
                      <a:pPr marL="0" marR="0" lvl="0" indent="0" algn="ctr" rtl="0">
                        <a:lnSpc>
                          <a:spcPct val="100000"/>
                        </a:lnSpc>
                        <a:spcBef>
                          <a:spcPts val="0"/>
                        </a:spcBef>
                        <a:spcAft>
                          <a:spcPts val="0"/>
                        </a:spcAft>
                        <a:buClr>
                          <a:schemeClr val="dk1"/>
                        </a:buClr>
                        <a:buSzPts val="1400"/>
                        <a:buFont typeface="Calibri"/>
                        <a:buNone/>
                      </a:pPr>
                      <a:r>
                        <a:rPr lang="ja-JP" altLang="ja-JP" sz="1400" u="none" strike="noStrike" cap="none"/>
                        <a:t>パートナーの</a:t>
                      </a:r>
                      <a:endParaRPr sz="1400" u="none" strike="noStrike" cap="none"/>
                    </a:p>
                    <a:p>
                      <a:pPr marL="0" marR="0" lvl="0" indent="0" algn="ctr" rtl="0">
                        <a:lnSpc>
                          <a:spcPct val="100000"/>
                        </a:lnSpc>
                        <a:spcBef>
                          <a:spcPts val="0"/>
                        </a:spcBef>
                        <a:spcAft>
                          <a:spcPts val="0"/>
                        </a:spcAft>
                        <a:buClr>
                          <a:schemeClr val="dk1"/>
                        </a:buClr>
                        <a:buSzPts val="1400"/>
                        <a:buFont typeface="Calibri"/>
                        <a:buNone/>
                      </a:pPr>
                      <a:r>
                        <a:rPr lang="ja-JP" altLang="ja-JP" sz="1400" u="none" strike="noStrike" cap="none"/>
                        <a:t>プロフィール</a:t>
                      </a:r>
                      <a:endParaRPr sz="1400" u="none" strike="noStrike" cap="none"/>
                    </a:p>
                  </a:txBody>
                  <a:tcPr marL="68575" marR="68575" marT="17775" marB="177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gridSpan="3">
                  <a:txBody>
                    <a:bodyPr/>
                    <a:lstStyle/>
                    <a:p>
                      <a:pPr marL="0" marR="0" lvl="0" indent="0" algn="just"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entury Gothic"/>
                        <a:ea typeface="Century Gothic"/>
                        <a:cs typeface="Century Gothic"/>
                        <a:sym typeface="Century Gothic"/>
                      </a:endParaRPr>
                    </a:p>
                  </a:txBody>
                  <a:tcPr marL="68575" marR="68575" marT="17775" marB="1777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6"/>
                  </a:ext>
                </a:extLst>
              </a:tr>
              <a:tr h="951000">
                <a:tc>
                  <a:txBody>
                    <a:bodyPr/>
                    <a:lstStyle/>
                    <a:p>
                      <a:pPr marL="0" marR="0" lvl="0" indent="0" algn="ctr" rtl="0">
                        <a:lnSpc>
                          <a:spcPct val="100000"/>
                        </a:lnSpc>
                        <a:spcBef>
                          <a:spcPts val="0"/>
                        </a:spcBef>
                        <a:spcAft>
                          <a:spcPts val="0"/>
                        </a:spcAft>
                        <a:buClr>
                          <a:schemeClr val="dk1"/>
                        </a:buClr>
                        <a:buSzPts val="1400"/>
                        <a:buFont typeface="Calibri"/>
                        <a:buNone/>
                      </a:pPr>
                      <a:r>
                        <a:rPr lang="ja-JP" altLang="ja-JP" sz="1400" u="none" strike="noStrike" cap="none"/>
                        <a:t>パートナーの本事業に参画する動機</a:t>
                      </a:r>
                      <a:endParaRPr sz="1400" u="none" strike="noStrike" cap="none"/>
                    </a:p>
                  </a:txBody>
                  <a:tcPr marL="68575" marR="68575" marT="17775" marB="177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gridSpan="3">
                  <a:txBody>
                    <a:bodyPr/>
                    <a:lstStyle/>
                    <a:p>
                      <a:pPr marL="0" marR="0" lvl="0" indent="0" algn="just"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entury Gothic"/>
                        <a:ea typeface="Century Gothic"/>
                        <a:cs typeface="Century Gothic"/>
                        <a:sym typeface="Century Gothic"/>
                      </a:endParaRPr>
                    </a:p>
                  </a:txBody>
                  <a:tcPr marL="68575" marR="68575" marT="17775" marB="1777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7"/>
                  </a:ext>
                </a:extLst>
              </a:tr>
              <a:tr h="882300">
                <a:tc>
                  <a:txBody>
                    <a:bodyPr/>
                    <a:lstStyle/>
                    <a:p>
                      <a:pPr marL="0" marR="0" lvl="0" indent="0" algn="ctr" rtl="0">
                        <a:lnSpc>
                          <a:spcPct val="100000"/>
                        </a:lnSpc>
                        <a:spcBef>
                          <a:spcPts val="0"/>
                        </a:spcBef>
                        <a:spcAft>
                          <a:spcPts val="0"/>
                        </a:spcAft>
                        <a:buClr>
                          <a:schemeClr val="dk1"/>
                        </a:buClr>
                        <a:buSzPts val="1400"/>
                        <a:buFont typeface="Century Gothic"/>
                        <a:buNone/>
                      </a:pPr>
                      <a:r>
                        <a:rPr lang="ja-JP" altLang="ja-JP" sz="1400" b="0" i="0" u="none" strike="noStrike" cap="none">
                          <a:solidFill>
                            <a:schemeClr val="dk1"/>
                          </a:solidFill>
                          <a:latin typeface="Century Gothic"/>
                          <a:ea typeface="Century Gothic"/>
                          <a:cs typeface="Century Gothic"/>
                          <a:sym typeface="Century Gothic"/>
                        </a:rPr>
                        <a:t>参加日程</a:t>
                      </a:r>
                      <a:endParaRPr sz="1400" b="0" i="0" u="none" strike="noStrike" cap="none">
                        <a:solidFill>
                          <a:schemeClr val="dk1"/>
                        </a:solidFill>
                        <a:latin typeface="Century Gothic"/>
                        <a:ea typeface="Century Gothic"/>
                        <a:cs typeface="Century Gothic"/>
                        <a:sym typeface="Century Gothic"/>
                      </a:endParaRPr>
                    </a:p>
                    <a:p>
                      <a:pPr marL="0" marR="0" lvl="0" indent="0" algn="ctr"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entury Gothic"/>
                        <a:ea typeface="Century Gothic"/>
                        <a:cs typeface="Century Gothic"/>
                        <a:sym typeface="Century Gothic"/>
                      </a:endParaRPr>
                    </a:p>
                    <a:p>
                      <a:pPr marL="0" marR="0" lvl="0" indent="0" algn="ctr" rtl="0">
                        <a:lnSpc>
                          <a:spcPct val="100000"/>
                        </a:lnSpc>
                        <a:spcBef>
                          <a:spcPts val="0"/>
                        </a:spcBef>
                        <a:spcAft>
                          <a:spcPts val="0"/>
                        </a:spcAft>
                        <a:buClr>
                          <a:schemeClr val="dk1"/>
                        </a:buClr>
                        <a:buSzPts val="1200"/>
                        <a:buFont typeface="Century Gothic"/>
                        <a:buNone/>
                      </a:pPr>
                      <a:r>
                        <a:rPr lang="ja-JP" altLang="ja-JP" sz="1200" b="0" i="0" u="none" strike="noStrike" cap="none">
                          <a:solidFill>
                            <a:schemeClr val="dk1"/>
                          </a:solidFill>
                          <a:latin typeface="Century Gothic"/>
                          <a:ea typeface="Century Gothic"/>
                          <a:cs typeface="Century Gothic"/>
                          <a:sym typeface="Century Gothic"/>
                        </a:rPr>
                        <a:t>※参加する日程に●をつけてください</a:t>
                      </a:r>
                      <a:endParaRPr/>
                    </a:p>
                  </a:txBody>
                  <a:tcPr marL="68575" marR="68575" marT="17775" marB="17775"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gridSpan="3">
                  <a:txBody>
                    <a:bodyPr/>
                    <a:lstStyle/>
                    <a:p>
                      <a:pPr marL="0" marR="0" lvl="0" indent="0" algn="l" rtl="0">
                        <a:lnSpc>
                          <a:spcPct val="100000"/>
                        </a:lnSpc>
                        <a:spcBef>
                          <a:spcPts val="0"/>
                        </a:spcBef>
                        <a:spcAft>
                          <a:spcPts val="0"/>
                        </a:spcAft>
                        <a:buClr>
                          <a:schemeClr val="dk1"/>
                        </a:buClr>
                        <a:buSzPts val="1200"/>
                        <a:buFont typeface="Calibri"/>
                        <a:buNone/>
                      </a:pPr>
                      <a:r>
                        <a:rPr lang="ja-JP" altLang="ja-JP" sz="1200" u="none" strike="noStrike" cap="none">
                          <a:solidFill>
                            <a:schemeClr val="dk1"/>
                          </a:solidFill>
                          <a:latin typeface="Calibri"/>
                          <a:ea typeface="Calibri"/>
                          <a:cs typeface="Calibri"/>
                          <a:sym typeface="Calibri"/>
                        </a:rPr>
                        <a:t>【　　】　　2020年6月12日（金）18:00〜21:00</a:t>
                      </a:r>
                      <a:r>
                        <a:rPr lang="ja-JP" altLang="en-US" sz="1200" u="none" strike="noStrike" cap="none">
                          <a:solidFill>
                            <a:schemeClr val="dk1"/>
                          </a:solidFill>
                          <a:latin typeface="Calibri"/>
                          <a:ea typeface="Calibri"/>
                          <a:cs typeface="Calibri"/>
                          <a:sym typeface="Calibri"/>
                        </a:rPr>
                        <a:t>　</a:t>
                      </a:r>
                      <a:r>
                        <a:rPr lang="ja-JP" altLang="ja-JP" sz="1200" u="none" strike="noStrike" cap="none">
                          <a:solidFill>
                            <a:schemeClr val="dk1"/>
                          </a:solidFill>
                          <a:latin typeface="Calibri"/>
                          <a:ea typeface="Calibri"/>
                          <a:cs typeface="Calibri"/>
                          <a:sym typeface="Calibri"/>
                        </a:rPr>
                        <a:t>事前研修（1）</a:t>
                      </a:r>
                      <a:endParaRPr sz="120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r>
                        <a:rPr lang="ja-JP" altLang="ja-JP" sz="1200" u="none" strike="noStrike" cap="none">
                          <a:solidFill>
                            <a:schemeClr val="dk1"/>
                          </a:solidFill>
                          <a:latin typeface="Calibri"/>
                          <a:ea typeface="Calibri"/>
                          <a:cs typeface="Calibri"/>
                          <a:sym typeface="Calibri"/>
                        </a:rPr>
                        <a:t>【　　】　　2020年7月17（</a:t>
                      </a:r>
                      <a:r>
                        <a:rPr lang="ja-JP" altLang="en-US" sz="1200" u="none" strike="noStrike" cap="none">
                          <a:solidFill>
                            <a:schemeClr val="dk1"/>
                          </a:solidFill>
                          <a:latin typeface="Calibri"/>
                          <a:ea typeface="Calibri"/>
                          <a:cs typeface="Calibri"/>
                          <a:sym typeface="Calibri"/>
                        </a:rPr>
                        <a:t>金</a:t>
                      </a:r>
                      <a:r>
                        <a:rPr lang="ja-JP" altLang="ja-JP" sz="1200" u="none" strike="noStrike" cap="none">
                          <a:solidFill>
                            <a:schemeClr val="dk1"/>
                          </a:solidFill>
                          <a:latin typeface="Calibri"/>
                          <a:ea typeface="Calibri"/>
                          <a:cs typeface="Calibri"/>
                          <a:sym typeface="Calibri"/>
                        </a:rPr>
                        <a:t>）18:00〜21:00</a:t>
                      </a:r>
                      <a:r>
                        <a:rPr lang="ja-JP" altLang="en-US" sz="1200" u="none" strike="noStrike" cap="none">
                          <a:solidFill>
                            <a:schemeClr val="dk1"/>
                          </a:solidFill>
                          <a:latin typeface="Calibri"/>
                          <a:ea typeface="Calibri"/>
                          <a:cs typeface="Calibri"/>
                          <a:sym typeface="Calibri"/>
                        </a:rPr>
                        <a:t>　　</a:t>
                      </a:r>
                      <a:r>
                        <a:rPr lang="ja-JP" altLang="ja-JP" sz="1200" u="none" strike="noStrike" cap="none">
                          <a:solidFill>
                            <a:schemeClr val="dk1"/>
                          </a:solidFill>
                          <a:latin typeface="Calibri"/>
                          <a:ea typeface="Calibri"/>
                          <a:cs typeface="Calibri"/>
                          <a:sym typeface="Calibri"/>
                        </a:rPr>
                        <a:t>事前研修（2） </a:t>
                      </a:r>
                      <a:endParaRPr dirty="0"/>
                    </a:p>
                    <a:p>
                      <a:pPr marL="0" marR="0" lvl="0" indent="0" algn="l" rtl="0">
                        <a:lnSpc>
                          <a:spcPct val="100000"/>
                        </a:lnSpc>
                        <a:spcBef>
                          <a:spcPts val="0"/>
                        </a:spcBef>
                        <a:spcAft>
                          <a:spcPts val="0"/>
                        </a:spcAft>
                        <a:buClr>
                          <a:schemeClr val="dk1"/>
                        </a:buClr>
                        <a:buSzPts val="1200"/>
                        <a:buFont typeface="Calibri"/>
                        <a:buNone/>
                      </a:pPr>
                      <a:r>
                        <a:rPr lang="ja-JP" altLang="ja-JP" sz="1200" u="none" strike="noStrike" cap="none">
                          <a:solidFill>
                            <a:schemeClr val="dk1"/>
                          </a:solidFill>
                          <a:latin typeface="Calibri"/>
                          <a:ea typeface="Calibri"/>
                          <a:cs typeface="Calibri"/>
                          <a:sym typeface="Calibri"/>
                        </a:rPr>
                        <a:t>【　　】　　2020年</a:t>
                      </a:r>
                      <a:r>
                        <a:rPr lang="en-US" altLang="ja-JP" sz="1200" u="none" strike="noStrike" cap="none" dirty="0">
                          <a:solidFill>
                            <a:schemeClr val="dk1"/>
                          </a:solidFill>
                          <a:latin typeface="Calibri"/>
                          <a:ea typeface="Calibri"/>
                          <a:cs typeface="Calibri"/>
                          <a:sym typeface="Calibri"/>
                        </a:rPr>
                        <a:t>7</a:t>
                      </a:r>
                      <a:r>
                        <a:rPr lang="ja-JP" altLang="ja-JP" sz="1200" u="none" strike="noStrike" cap="none">
                          <a:solidFill>
                            <a:schemeClr val="dk1"/>
                          </a:solidFill>
                          <a:latin typeface="Calibri"/>
                          <a:ea typeface="Calibri"/>
                          <a:cs typeface="Calibri"/>
                          <a:sym typeface="Calibri"/>
                        </a:rPr>
                        <a:t>月</a:t>
                      </a:r>
                      <a:r>
                        <a:rPr lang="en-US" altLang="ja-JP" sz="1200" u="none" strike="noStrike" cap="none" dirty="0">
                          <a:solidFill>
                            <a:schemeClr val="dk1"/>
                          </a:solidFill>
                          <a:latin typeface="Calibri"/>
                          <a:ea typeface="Calibri"/>
                          <a:cs typeface="Calibri"/>
                          <a:sym typeface="Calibri"/>
                        </a:rPr>
                        <a:t>29 </a:t>
                      </a:r>
                      <a:r>
                        <a:rPr lang="ja-JP" altLang="ja-JP" sz="1200" u="none" strike="noStrike" cap="none">
                          <a:solidFill>
                            <a:schemeClr val="dk1"/>
                          </a:solidFill>
                          <a:latin typeface="Calibri"/>
                          <a:ea typeface="Calibri"/>
                          <a:cs typeface="Calibri"/>
                          <a:sym typeface="Calibri"/>
                        </a:rPr>
                        <a:t>日（</a:t>
                      </a:r>
                      <a:r>
                        <a:rPr lang="ja-JP" altLang="en-US" sz="1200" u="none" strike="noStrike" cap="none">
                          <a:solidFill>
                            <a:schemeClr val="dk1"/>
                          </a:solidFill>
                          <a:latin typeface="Calibri"/>
                          <a:ea typeface="Calibri"/>
                          <a:cs typeface="Calibri"/>
                          <a:sym typeface="Calibri"/>
                        </a:rPr>
                        <a:t>水</a:t>
                      </a:r>
                      <a:r>
                        <a:rPr lang="ja-JP" altLang="ja-JP" sz="1200" u="none" strike="noStrike" cap="none">
                          <a:solidFill>
                            <a:schemeClr val="dk1"/>
                          </a:solidFill>
                          <a:latin typeface="Calibri"/>
                          <a:ea typeface="Calibri"/>
                          <a:cs typeface="Calibri"/>
                          <a:sym typeface="Calibri"/>
                        </a:rPr>
                        <a:t>）18:00〜21:00</a:t>
                      </a:r>
                      <a:r>
                        <a:rPr lang="ja-JP" altLang="en-US" sz="1200" u="none" strike="noStrike" cap="none">
                          <a:solidFill>
                            <a:schemeClr val="dk1"/>
                          </a:solidFill>
                          <a:latin typeface="Calibri"/>
                          <a:ea typeface="Calibri"/>
                          <a:cs typeface="Calibri"/>
                          <a:sym typeface="Calibri"/>
                        </a:rPr>
                        <a:t>　</a:t>
                      </a:r>
                      <a:r>
                        <a:rPr lang="ja-JP" altLang="ja-JP" sz="1200" u="none" strike="noStrike" cap="none">
                          <a:solidFill>
                            <a:schemeClr val="dk1"/>
                          </a:solidFill>
                          <a:latin typeface="Calibri"/>
                          <a:ea typeface="Calibri"/>
                          <a:cs typeface="Calibri"/>
                          <a:sym typeface="Calibri"/>
                        </a:rPr>
                        <a:t>事前研修（3） </a:t>
                      </a:r>
                      <a:endParaRPr sz="120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r>
                        <a:rPr lang="ja-JP" altLang="ja-JP" sz="1200" u="none" strike="noStrike" cap="none">
                          <a:solidFill>
                            <a:schemeClr val="dk1"/>
                          </a:solidFill>
                          <a:latin typeface="Calibri"/>
                          <a:ea typeface="Calibri"/>
                          <a:cs typeface="Calibri"/>
                          <a:sym typeface="Calibri"/>
                        </a:rPr>
                        <a:t>【　　】　　2020年8月8日（土）13:00〜17:00</a:t>
                      </a:r>
                      <a:r>
                        <a:rPr lang="ja-JP" altLang="en-US" sz="1200" u="none" strike="noStrike" cap="none">
                          <a:solidFill>
                            <a:schemeClr val="dk1"/>
                          </a:solidFill>
                          <a:latin typeface="Calibri"/>
                          <a:ea typeface="Calibri"/>
                          <a:cs typeface="Calibri"/>
                          <a:sym typeface="Calibri"/>
                        </a:rPr>
                        <a:t>　</a:t>
                      </a:r>
                      <a:r>
                        <a:rPr lang="en-US" altLang="ja-JP" sz="1200" u="none" strike="noStrike" cap="none" dirty="0">
                          <a:solidFill>
                            <a:schemeClr val="dk1"/>
                          </a:solidFill>
                          <a:latin typeface="Calibri"/>
                          <a:ea typeface="Calibri"/>
                          <a:cs typeface="Calibri"/>
                          <a:sym typeface="Calibri"/>
                        </a:rPr>
                        <a:t>  </a:t>
                      </a:r>
                      <a:r>
                        <a:rPr lang="ja-JP" altLang="ja-JP" sz="1200" u="none" strike="noStrike" cap="none">
                          <a:solidFill>
                            <a:schemeClr val="dk1"/>
                          </a:solidFill>
                          <a:latin typeface="Calibri"/>
                          <a:ea typeface="Calibri"/>
                          <a:cs typeface="Calibri"/>
                          <a:sym typeface="Calibri"/>
                        </a:rPr>
                        <a:t>最終選考会（公開プレゼンテーション）</a:t>
                      </a:r>
                      <a:endParaRPr dirty="0"/>
                    </a:p>
                    <a:p>
                      <a:pPr marL="0" marR="0" lvl="0" indent="0" algn="l" rtl="0">
                        <a:lnSpc>
                          <a:spcPct val="100000"/>
                        </a:lnSpc>
                        <a:spcBef>
                          <a:spcPts val="0"/>
                        </a:spcBef>
                        <a:spcAft>
                          <a:spcPts val="0"/>
                        </a:spcAft>
                        <a:buClr>
                          <a:schemeClr val="dk1"/>
                        </a:buClr>
                        <a:buSzPts val="1200"/>
                        <a:buFont typeface="Calibri"/>
                        <a:buNone/>
                      </a:pPr>
                      <a:r>
                        <a:rPr lang="ja-JP" altLang="ja-JP" sz="1200" u="none" strike="noStrike" cap="none">
                          <a:solidFill>
                            <a:schemeClr val="dk1"/>
                          </a:solidFill>
                          <a:latin typeface="Calibri"/>
                          <a:ea typeface="Calibri"/>
                          <a:cs typeface="Calibri"/>
                          <a:sym typeface="Calibri"/>
                        </a:rPr>
                        <a:t>【　　】　　2020年9月3日（土）10:00〜18:00 </a:t>
                      </a:r>
                      <a:r>
                        <a:rPr lang="en-US" altLang="ja-JP" sz="1200" u="none" strike="noStrike" cap="none" dirty="0">
                          <a:solidFill>
                            <a:schemeClr val="dk1"/>
                          </a:solidFill>
                          <a:latin typeface="Calibri"/>
                          <a:ea typeface="Calibri"/>
                          <a:cs typeface="Calibri"/>
                          <a:sym typeface="Calibri"/>
                        </a:rPr>
                        <a:t>      </a:t>
                      </a:r>
                      <a:r>
                        <a:rPr lang="ja-JP" altLang="ja-JP" sz="1200" u="none" strike="noStrike" cap="none">
                          <a:solidFill>
                            <a:schemeClr val="dk1"/>
                          </a:solidFill>
                          <a:latin typeface="Calibri"/>
                          <a:ea typeface="Calibri"/>
                          <a:cs typeface="Calibri"/>
                          <a:sym typeface="Calibri"/>
                        </a:rPr>
                        <a:t>キックオフ研修（1日目）</a:t>
                      </a:r>
                      <a:endParaRPr dirty="0"/>
                    </a:p>
                    <a:p>
                      <a:pPr marL="0" marR="0" lvl="0" indent="0" algn="l" rtl="0">
                        <a:lnSpc>
                          <a:spcPct val="100000"/>
                        </a:lnSpc>
                        <a:spcBef>
                          <a:spcPts val="0"/>
                        </a:spcBef>
                        <a:spcAft>
                          <a:spcPts val="0"/>
                        </a:spcAft>
                        <a:buClr>
                          <a:schemeClr val="dk1"/>
                        </a:buClr>
                        <a:buSzPts val="1200"/>
                        <a:buFont typeface="Calibri"/>
                        <a:buNone/>
                      </a:pPr>
                      <a:r>
                        <a:rPr lang="ja-JP" altLang="ja-JP" sz="1200" u="none" strike="noStrike" cap="none">
                          <a:solidFill>
                            <a:schemeClr val="dk1"/>
                          </a:solidFill>
                          <a:latin typeface="Calibri"/>
                          <a:ea typeface="Calibri"/>
                          <a:cs typeface="Calibri"/>
                          <a:sym typeface="Calibri"/>
                        </a:rPr>
                        <a:t>【　　】　　2020年9月4日（日）10:00〜18:00 </a:t>
                      </a:r>
                      <a:r>
                        <a:rPr lang="en-US" altLang="ja-JP" sz="1200" u="none" strike="noStrike" cap="none" dirty="0">
                          <a:solidFill>
                            <a:schemeClr val="dk1"/>
                          </a:solidFill>
                          <a:latin typeface="Calibri"/>
                          <a:ea typeface="Calibri"/>
                          <a:cs typeface="Calibri"/>
                          <a:sym typeface="Calibri"/>
                        </a:rPr>
                        <a:t>      </a:t>
                      </a:r>
                      <a:r>
                        <a:rPr lang="ja-JP" altLang="ja-JP" sz="1200" u="none" strike="noStrike" cap="none">
                          <a:solidFill>
                            <a:schemeClr val="dk1"/>
                          </a:solidFill>
                          <a:latin typeface="Calibri"/>
                          <a:ea typeface="Calibri"/>
                          <a:cs typeface="Calibri"/>
                          <a:sym typeface="Calibri"/>
                        </a:rPr>
                        <a:t>キックオフ研修（2日目）</a:t>
                      </a:r>
                      <a:endParaRPr dirty="0"/>
                    </a:p>
                    <a:p>
                      <a:pPr marL="0" marR="0" lvl="0" indent="0" algn="l" rtl="0">
                        <a:lnSpc>
                          <a:spcPct val="100000"/>
                        </a:lnSpc>
                        <a:spcBef>
                          <a:spcPts val="0"/>
                        </a:spcBef>
                        <a:spcAft>
                          <a:spcPts val="0"/>
                        </a:spcAft>
                        <a:buClr>
                          <a:schemeClr val="dk1"/>
                        </a:buClr>
                        <a:buSzPts val="1200"/>
                        <a:buFont typeface="Calibri"/>
                        <a:buNone/>
                      </a:pPr>
                      <a:r>
                        <a:rPr lang="ja-JP" altLang="ja-JP" sz="1200" u="none" strike="noStrike" cap="none">
                          <a:solidFill>
                            <a:schemeClr val="dk1"/>
                          </a:solidFill>
                          <a:latin typeface="Calibri"/>
                          <a:ea typeface="Calibri"/>
                          <a:cs typeface="Calibri"/>
                          <a:sym typeface="Calibri"/>
                        </a:rPr>
                        <a:t>【　　】　　2020年12月9日（水）10:00〜18:00 </a:t>
                      </a:r>
                      <a:r>
                        <a:rPr lang="en-US" altLang="ja-JP" sz="1200" u="none" strike="noStrike" cap="none" dirty="0">
                          <a:solidFill>
                            <a:schemeClr val="dk1"/>
                          </a:solidFill>
                          <a:latin typeface="Calibri"/>
                          <a:ea typeface="Calibri"/>
                          <a:cs typeface="Calibri"/>
                          <a:sym typeface="Calibri"/>
                        </a:rPr>
                        <a:t>    </a:t>
                      </a:r>
                      <a:r>
                        <a:rPr lang="ja-JP" altLang="ja-JP" sz="1200" u="none" strike="noStrike" cap="none">
                          <a:solidFill>
                            <a:schemeClr val="dk1"/>
                          </a:solidFill>
                          <a:latin typeface="Calibri"/>
                          <a:ea typeface="Calibri"/>
                          <a:cs typeface="Calibri"/>
                          <a:sym typeface="Calibri"/>
                        </a:rPr>
                        <a:t>中間研修（1日目）</a:t>
                      </a:r>
                      <a:endParaRPr dirty="0"/>
                    </a:p>
                    <a:p>
                      <a:pPr marL="0" marR="0" lvl="0" indent="0" algn="l" rtl="0">
                        <a:lnSpc>
                          <a:spcPct val="100000"/>
                        </a:lnSpc>
                        <a:spcBef>
                          <a:spcPts val="0"/>
                        </a:spcBef>
                        <a:spcAft>
                          <a:spcPts val="0"/>
                        </a:spcAft>
                        <a:buClr>
                          <a:schemeClr val="dk1"/>
                        </a:buClr>
                        <a:buSzPts val="1200"/>
                        <a:buFont typeface="Calibri"/>
                        <a:buNone/>
                      </a:pPr>
                      <a:r>
                        <a:rPr lang="ja-JP" altLang="ja-JP" sz="1200" u="none" strike="noStrike" cap="none">
                          <a:solidFill>
                            <a:schemeClr val="dk1"/>
                          </a:solidFill>
                          <a:latin typeface="Calibri"/>
                          <a:ea typeface="Calibri"/>
                          <a:cs typeface="Calibri"/>
                          <a:sym typeface="Calibri"/>
                        </a:rPr>
                        <a:t>【　　】　　2020年12月10日（木）10:00〜18:00</a:t>
                      </a:r>
                      <a:r>
                        <a:rPr lang="en-US" altLang="ja-JP" sz="1200" u="none" strike="noStrike" cap="none" dirty="0">
                          <a:solidFill>
                            <a:schemeClr val="dk1"/>
                          </a:solidFill>
                          <a:latin typeface="Calibri"/>
                          <a:ea typeface="Calibri"/>
                          <a:cs typeface="Calibri"/>
                          <a:sym typeface="Calibri"/>
                        </a:rPr>
                        <a:t>   </a:t>
                      </a:r>
                      <a:r>
                        <a:rPr lang="ja-JP" altLang="ja-JP" sz="1200" u="none" strike="noStrike" cap="none">
                          <a:solidFill>
                            <a:schemeClr val="dk1"/>
                          </a:solidFill>
                          <a:latin typeface="Calibri"/>
                          <a:ea typeface="Calibri"/>
                          <a:cs typeface="Calibri"/>
                          <a:sym typeface="Calibri"/>
                        </a:rPr>
                        <a:t>中間研修（2日目）</a:t>
                      </a:r>
                      <a:endParaRPr dirty="0"/>
                    </a:p>
                    <a:p>
                      <a:pPr marL="0" marR="0" lvl="0" indent="0" algn="l" rtl="0">
                        <a:lnSpc>
                          <a:spcPct val="100000"/>
                        </a:lnSpc>
                        <a:spcBef>
                          <a:spcPts val="0"/>
                        </a:spcBef>
                        <a:spcAft>
                          <a:spcPts val="0"/>
                        </a:spcAft>
                        <a:buClr>
                          <a:schemeClr val="dk1"/>
                        </a:buClr>
                        <a:buSzPts val="1200"/>
                        <a:buFont typeface="Calibri"/>
                        <a:buNone/>
                      </a:pPr>
                      <a:r>
                        <a:rPr lang="ja-JP" altLang="ja-JP" sz="1200" u="none" strike="noStrike" cap="none">
                          <a:solidFill>
                            <a:schemeClr val="dk1"/>
                          </a:solidFill>
                          <a:latin typeface="Calibri"/>
                          <a:ea typeface="Calibri"/>
                          <a:cs typeface="Calibri"/>
                          <a:sym typeface="Calibri"/>
                        </a:rPr>
                        <a:t>【　　】　　2021年3月6日（日） 10:00〜18:00</a:t>
                      </a:r>
                      <a:r>
                        <a:rPr lang="en-US" altLang="ja-JP" sz="1200" u="none" strike="noStrike" cap="none" dirty="0">
                          <a:solidFill>
                            <a:schemeClr val="dk1"/>
                          </a:solidFill>
                          <a:latin typeface="Calibri"/>
                          <a:ea typeface="Calibri"/>
                          <a:cs typeface="Calibri"/>
                          <a:sym typeface="Calibri"/>
                        </a:rPr>
                        <a:t>      </a:t>
                      </a:r>
                      <a:r>
                        <a:rPr lang="ja-JP" altLang="ja-JP" sz="1200" u="none" strike="noStrike" cap="none">
                          <a:solidFill>
                            <a:schemeClr val="dk1"/>
                          </a:solidFill>
                          <a:latin typeface="Calibri"/>
                          <a:ea typeface="Calibri"/>
                          <a:cs typeface="Calibri"/>
                          <a:sym typeface="Calibri"/>
                        </a:rPr>
                        <a:t>最終報告会</a:t>
                      </a:r>
                      <a:endParaRPr sz="1200" u="none" strike="noStrike" cap="none" dirty="0">
                        <a:solidFill>
                          <a:schemeClr val="dk1"/>
                        </a:solidFill>
                        <a:latin typeface="Calibri"/>
                        <a:ea typeface="Calibri"/>
                        <a:cs typeface="Calibri"/>
                        <a:sym typeface="Calibri"/>
                      </a:endParaRPr>
                    </a:p>
                  </a:txBody>
                  <a:tcPr marL="68575" marR="68575" marT="17775" marB="1777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8"/>
                  </a:ext>
                </a:extLst>
              </a:tr>
            </a:tbl>
          </a:graphicData>
        </a:graphic>
      </p:graphicFrame>
      <p:sp>
        <p:nvSpPr>
          <p:cNvPr id="65" name="Google Shape;65;p5"/>
          <p:cNvSpPr txBox="1">
            <a:spLocks noGrp="1"/>
          </p:cNvSpPr>
          <p:nvPr>
            <p:ph type="sldNum" idx="12"/>
          </p:nvPr>
        </p:nvSpPr>
        <p:spPr>
          <a:xfrm>
            <a:off x="6553200" y="6491288"/>
            <a:ext cx="2133600" cy="365125"/>
          </a:xfrm>
          <a:prstGeom prst="rect">
            <a:avLst/>
          </a:prstGeom>
          <a:noFill/>
          <a:ln>
            <a:noFill/>
          </a:ln>
        </p:spPr>
        <p:txBody>
          <a:bodyPr spcFirstLastPara="1" wrap="square" lIns="91425" tIns="45700" rIns="91425" bIns="45700" numCol="1" anchor="ctr" anchorCtr="0">
            <a:noAutofit/>
          </a:bodyPr>
          <a:lstStyle/>
          <a:p>
            <a:pPr marL="0" marR="0" lvl="0" indent="0" algn="r" rtl="0">
              <a:spcBef>
                <a:spcPts val="0"/>
              </a:spcBef>
              <a:spcAft>
                <a:spcPts val="0"/>
              </a:spcAft>
              <a:buClr>
                <a:srgbClr val="000000"/>
              </a:buClr>
              <a:buSzPts val="1200"/>
              <a:buFont typeface="Arial"/>
              <a:buNone/>
            </a:pPr>
            <a:fld id="{00000000-1234-1234-1234-123412341234}" type="slidenum">
              <a:rPr lang="ja-JP" altLang="ja-JP" sz="1200" b="0" i="0" u="none" strike="noStrike" cap="none">
                <a:solidFill>
                  <a:srgbClr val="000000"/>
                </a:solidFill>
                <a:latin typeface="Calibri"/>
                <a:ea typeface="Calibri"/>
                <a:cs typeface="Calibri"/>
                <a:sym typeface="Calibri"/>
              </a:rPr>
              <a:t>5</a:t>
            </a:fld>
            <a:endParaRPr sz="1200" b="0" i="0" u="none" strike="noStrike" cap="none">
              <a:solidFill>
                <a:srgbClr val="000000"/>
              </a:solidFill>
              <a:latin typeface="Calibri"/>
              <a:ea typeface="Calibri"/>
              <a:cs typeface="Calibri"/>
              <a:sym typeface="Calibri"/>
            </a:endParaRPr>
          </a:p>
        </p:txBody>
      </p:sp>
      <p:sp>
        <p:nvSpPr>
          <p:cNvPr id="66" name="Google Shape;66;p5"/>
          <p:cNvSpPr txBox="1">
            <a:spLocks noGrp="1"/>
          </p:cNvSpPr>
          <p:nvPr>
            <p:ph type="ftr" idx="11"/>
          </p:nvPr>
        </p:nvSpPr>
        <p:spPr>
          <a:xfrm>
            <a:off x="2590800" y="6491288"/>
            <a:ext cx="3962400" cy="365125"/>
          </a:xfrm>
          <a:prstGeom prst="rect">
            <a:avLst/>
          </a:prstGeom>
          <a:noFill/>
          <a:ln>
            <a:noFill/>
          </a:ln>
        </p:spPr>
        <p:txBody>
          <a:bodyPr spcFirstLastPara="1" wrap="square" lIns="91425" tIns="45700" rIns="91425" bIns="45700" numCol="1" anchor="ctr" anchorCtr="0">
            <a:noAutofit/>
          </a:bodyPr>
          <a:lstStyle/>
          <a:p>
            <a:pPr marL="0" marR="0" lvl="0" indent="0" algn="ctr" rtl="0">
              <a:spcBef>
                <a:spcPts val="0"/>
              </a:spcBef>
              <a:spcAft>
                <a:spcPts val="0"/>
              </a:spcAft>
              <a:buClr>
                <a:srgbClr val="000000"/>
              </a:buClr>
              <a:buSzPts val="800"/>
              <a:buFont typeface="Arial"/>
              <a:buNone/>
            </a:pPr>
            <a:r>
              <a:rPr lang="ja-JP" altLang="ja-JP" sz="800" b="0" i="0" u="none" strike="noStrike" cap="none">
                <a:solidFill>
                  <a:srgbClr val="000000"/>
                </a:solidFill>
                <a:latin typeface="Century Gothic"/>
                <a:ea typeface="Century Gothic"/>
                <a:cs typeface="Century Gothic"/>
                <a:sym typeface="Century Gothic"/>
              </a:rPr>
              <a:t>Copyright(C)20</a:t>
            </a:r>
            <a:r>
              <a:rPr lang="ja-JP" altLang="ja-JP"/>
              <a:t>20</a:t>
            </a:r>
            <a:r>
              <a:rPr lang="ja-JP" altLang="ja-JP" sz="800" b="0" i="0" u="none" strike="noStrike" cap="none">
                <a:solidFill>
                  <a:srgbClr val="000000"/>
                </a:solidFill>
                <a:latin typeface="Century Gothic"/>
                <a:ea typeface="Century Gothic"/>
                <a:cs typeface="Century Gothic"/>
                <a:sym typeface="Century Gothic"/>
              </a:rPr>
              <a:t>　東海若手起業塾実行委員会　All rights reserved</a:t>
            </a:r>
            <a:endParaRPr sz="800" b="0" i="0" u="none" strike="noStrike" cap="none">
              <a:solidFill>
                <a:srgbClr val="000000"/>
              </a:solidFill>
              <a:latin typeface="Century Gothic"/>
              <a:ea typeface="Century Gothic"/>
              <a:cs typeface="Century Gothic"/>
              <a:sym typeface="Century Gothic"/>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6"/>
          <p:cNvSpPr txBox="1">
            <a:spLocks noGrp="1"/>
          </p:cNvSpPr>
          <p:nvPr>
            <p:ph type="title"/>
          </p:nvPr>
        </p:nvSpPr>
        <p:spPr>
          <a:xfrm>
            <a:off x="457200" y="496888"/>
            <a:ext cx="8229600" cy="331787"/>
          </a:xfrm>
          <a:prstGeom prst="rect">
            <a:avLst/>
          </a:prstGeom>
          <a:noFill/>
          <a:ln>
            <a:noFill/>
          </a:ln>
        </p:spPr>
        <p:txBody>
          <a:bodyPr spcFirstLastPara="1" wrap="square" lIns="91425" tIns="45700" rIns="91425" bIns="45700" numCol="1" anchor="ctr" anchorCtr="0">
            <a:noAutofit/>
          </a:bodyPr>
          <a:lstStyle/>
          <a:p>
            <a:pPr marL="0" lvl="0" indent="0" algn="l" rtl="0">
              <a:spcBef>
                <a:spcPts val="0"/>
              </a:spcBef>
              <a:spcAft>
                <a:spcPts val="0"/>
              </a:spcAft>
              <a:buNone/>
            </a:pPr>
            <a:r>
              <a:rPr lang="ja-JP" altLang="ja-JP" sz="1400"/>
              <a:t>5．取り組む社会（地域）課題と顧客について</a:t>
            </a:r>
            <a:endParaRPr/>
          </a:p>
        </p:txBody>
      </p:sp>
      <p:sp>
        <p:nvSpPr>
          <p:cNvPr id="72" name="Google Shape;72;p6"/>
          <p:cNvSpPr txBox="1">
            <a:spLocks noGrp="1"/>
          </p:cNvSpPr>
          <p:nvPr>
            <p:ph type="body" idx="1"/>
          </p:nvPr>
        </p:nvSpPr>
        <p:spPr>
          <a:xfrm>
            <a:off x="457200" y="985838"/>
            <a:ext cx="8229600" cy="5140325"/>
          </a:xfrm>
          <a:prstGeom prst="rect">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numCol="1" anchor="t" anchorCtr="0">
            <a:normAutofit/>
          </a:bodyPr>
          <a:lstStyle/>
          <a:p>
            <a:pPr marL="342900" lvl="0" indent="-342900" algn="l" rtl="0">
              <a:spcBef>
                <a:spcPts val="0"/>
              </a:spcBef>
              <a:spcAft>
                <a:spcPts val="0"/>
              </a:spcAft>
              <a:buClr>
                <a:schemeClr val="dk1"/>
              </a:buClr>
              <a:buSzPts val="1400"/>
              <a:buFont typeface="Arial"/>
              <a:buChar char="•"/>
            </a:pPr>
            <a:r>
              <a:rPr lang="ja-JP" altLang="ja-JP">
                <a:solidFill>
                  <a:schemeClr val="dk1"/>
                </a:solidFill>
                <a:latin typeface="Calibri"/>
                <a:ea typeface="Calibri"/>
                <a:cs typeface="Calibri"/>
                <a:sym typeface="Calibri"/>
              </a:rPr>
              <a:t>解決したいと考えている社会（地域）課題</a:t>
            </a:r>
            <a:endParaRPr/>
          </a:p>
          <a:p>
            <a:pPr marL="742950" lvl="1" indent="-285750" algn="l" rtl="0">
              <a:spcBef>
                <a:spcPts val="280"/>
              </a:spcBef>
              <a:spcAft>
                <a:spcPts val="0"/>
              </a:spcAft>
              <a:buClr>
                <a:schemeClr val="dk1"/>
              </a:buClr>
              <a:buSzPts val="1400"/>
              <a:buFont typeface="Arial"/>
              <a:buChar char="–"/>
            </a:pPr>
            <a:r>
              <a:rPr lang="ja-JP" altLang="ja-JP">
                <a:solidFill>
                  <a:schemeClr val="dk1"/>
                </a:solidFill>
                <a:latin typeface="Calibri"/>
                <a:ea typeface="Calibri"/>
                <a:cs typeface="Calibri"/>
                <a:sym typeface="Calibri"/>
              </a:rPr>
              <a:t>課題を抱えている人は誰ですか？</a:t>
            </a:r>
            <a:endParaRPr/>
          </a:p>
          <a:p>
            <a:pPr marL="742950" lvl="1" indent="-196850" algn="l" rtl="0">
              <a:spcBef>
                <a:spcPts val="280"/>
              </a:spcBef>
              <a:spcAft>
                <a:spcPts val="0"/>
              </a:spcAft>
              <a:buClr>
                <a:schemeClr val="dk1"/>
              </a:buClr>
              <a:buSzPts val="1400"/>
              <a:buFont typeface="Arial"/>
              <a:buNone/>
            </a:pPr>
            <a:endParaRPr/>
          </a:p>
          <a:p>
            <a:pPr marL="742950" lvl="1" indent="-196850" algn="l" rtl="0">
              <a:spcBef>
                <a:spcPts val="280"/>
              </a:spcBef>
              <a:spcAft>
                <a:spcPts val="0"/>
              </a:spcAft>
              <a:buClr>
                <a:schemeClr val="dk1"/>
              </a:buClr>
              <a:buSzPts val="1400"/>
              <a:buFont typeface="Arial"/>
              <a:buNone/>
            </a:pPr>
            <a:endParaRPr/>
          </a:p>
          <a:p>
            <a:pPr marL="742950" lvl="1" indent="-285750" algn="l" rtl="0">
              <a:spcBef>
                <a:spcPts val="280"/>
              </a:spcBef>
              <a:spcAft>
                <a:spcPts val="0"/>
              </a:spcAft>
              <a:buClr>
                <a:schemeClr val="dk1"/>
              </a:buClr>
              <a:buSzPts val="1400"/>
              <a:buFont typeface="Arial"/>
              <a:buChar char="–"/>
            </a:pPr>
            <a:r>
              <a:rPr lang="ja-JP" altLang="ja-JP">
                <a:solidFill>
                  <a:schemeClr val="dk1"/>
                </a:solidFill>
                <a:latin typeface="Calibri"/>
                <a:ea typeface="Calibri"/>
                <a:cs typeface="Calibri"/>
                <a:sym typeface="Calibri"/>
              </a:rPr>
              <a:t>その課題はどんなものですか？</a:t>
            </a:r>
            <a:endParaRPr/>
          </a:p>
          <a:p>
            <a:pPr marL="742950" lvl="1" indent="-196850" algn="l" rtl="0">
              <a:spcBef>
                <a:spcPts val="280"/>
              </a:spcBef>
              <a:spcAft>
                <a:spcPts val="0"/>
              </a:spcAft>
              <a:buClr>
                <a:schemeClr val="dk1"/>
              </a:buClr>
              <a:buSzPts val="1400"/>
              <a:buFont typeface="Arial"/>
              <a:buNone/>
            </a:pPr>
            <a:endParaRPr/>
          </a:p>
          <a:p>
            <a:pPr marL="742950" lvl="1" indent="-196850" algn="l" rtl="0">
              <a:spcBef>
                <a:spcPts val="280"/>
              </a:spcBef>
              <a:spcAft>
                <a:spcPts val="0"/>
              </a:spcAft>
              <a:buClr>
                <a:schemeClr val="dk1"/>
              </a:buClr>
              <a:buSzPts val="1400"/>
              <a:buFont typeface="Arial"/>
              <a:buNone/>
            </a:pPr>
            <a:endParaRPr/>
          </a:p>
          <a:p>
            <a:pPr marL="742950" lvl="1" indent="-196850" algn="l" rtl="0">
              <a:spcBef>
                <a:spcPts val="280"/>
              </a:spcBef>
              <a:spcAft>
                <a:spcPts val="0"/>
              </a:spcAft>
              <a:buClr>
                <a:schemeClr val="dk1"/>
              </a:buClr>
              <a:buSzPts val="1400"/>
              <a:buFont typeface="Arial"/>
              <a:buNone/>
            </a:pPr>
            <a:endParaRPr/>
          </a:p>
          <a:p>
            <a:pPr marL="342900" lvl="0" indent="-342900" algn="l" rtl="0">
              <a:spcBef>
                <a:spcPts val="280"/>
              </a:spcBef>
              <a:spcAft>
                <a:spcPts val="0"/>
              </a:spcAft>
              <a:buClr>
                <a:schemeClr val="dk1"/>
              </a:buClr>
              <a:buSzPts val="1400"/>
              <a:buFont typeface="Arial"/>
              <a:buChar char="•"/>
            </a:pPr>
            <a:r>
              <a:rPr lang="ja-JP" altLang="ja-JP">
                <a:solidFill>
                  <a:schemeClr val="dk1"/>
                </a:solidFill>
                <a:latin typeface="Calibri"/>
                <a:ea typeface="Calibri"/>
                <a:cs typeface="Calibri"/>
                <a:sym typeface="Calibri"/>
              </a:rPr>
              <a:t>事業として取り組む課題が解決された理想の状態</a:t>
            </a:r>
            <a:endParaRPr/>
          </a:p>
          <a:p>
            <a:pPr marL="742950" lvl="1" indent="-196850" algn="l" rtl="0">
              <a:spcBef>
                <a:spcPts val="280"/>
              </a:spcBef>
              <a:spcAft>
                <a:spcPts val="0"/>
              </a:spcAft>
              <a:buClr>
                <a:schemeClr val="dk1"/>
              </a:buClr>
              <a:buSzPts val="1400"/>
              <a:buFont typeface="Arial"/>
              <a:buNone/>
            </a:pPr>
            <a:endParaRPr/>
          </a:p>
          <a:p>
            <a:pPr marL="742950" lvl="1" indent="-196850" algn="l" rtl="0">
              <a:spcBef>
                <a:spcPts val="280"/>
              </a:spcBef>
              <a:spcAft>
                <a:spcPts val="0"/>
              </a:spcAft>
              <a:buClr>
                <a:schemeClr val="dk1"/>
              </a:buClr>
              <a:buSzPts val="1400"/>
              <a:buFont typeface="Arial"/>
              <a:buNone/>
            </a:pPr>
            <a:endParaRPr/>
          </a:p>
          <a:p>
            <a:pPr marL="742950" lvl="1" indent="-196850" algn="l" rtl="0">
              <a:spcBef>
                <a:spcPts val="280"/>
              </a:spcBef>
              <a:spcAft>
                <a:spcPts val="0"/>
              </a:spcAft>
              <a:buClr>
                <a:schemeClr val="dk1"/>
              </a:buClr>
              <a:buSzPts val="1400"/>
              <a:buFont typeface="Arial"/>
              <a:buNone/>
            </a:pPr>
            <a:endParaRPr/>
          </a:p>
          <a:p>
            <a:pPr marL="742950" lvl="1" indent="-196850" algn="l" rtl="0">
              <a:spcBef>
                <a:spcPts val="280"/>
              </a:spcBef>
              <a:spcAft>
                <a:spcPts val="0"/>
              </a:spcAft>
              <a:buClr>
                <a:schemeClr val="dk1"/>
              </a:buClr>
              <a:buSzPts val="1400"/>
              <a:buFont typeface="Arial"/>
              <a:buNone/>
            </a:pPr>
            <a:endParaRPr/>
          </a:p>
          <a:p>
            <a:pPr marL="742950" lvl="1" indent="-196850" algn="l" rtl="0">
              <a:spcBef>
                <a:spcPts val="280"/>
              </a:spcBef>
              <a:spcAft>
                <a:spcPts val="0"/>
              </a:spcAft>
              <a:buClr>
                <a:schemeClr val="dk1"/>
              </a:buClr>
              <a:buSzPts val="1400"/>
              <a:buFont typeface="Arial"/>
              <a:buNone/>
            </a:pPr>
            <a:endParaRPr/>
          </a:p>
          <a:p>
            <a:pPr marL="742950" lvl="1" indent="-196850" algn="l" rtl="0">
              <a:spcBef>
                <a:spcPts val="280"/>
              </a:spcBef>
              <a:spcAft>
                <a:spcPts val="0"/>
              </a:spcAft>
              <a:buClr>
                <a:schemeClr val="dk1"/>
              </a:buClr>
              <a:buSzPts val="1400"/>
              <a:buFont typeface="Arial"/>
              <a:buNone/>
            </a:pPr>
            <a:endParaRPr/>
          </a:p>
        </p:txBody>
      </p:sp>
      <p:sp>
        <p:nvSpPr>
          <p:cNvPr id="73" name="Google Shape;73;p6"/>
          <p:cNvSpPr txBox="1">
            <a:spLocks noGrp="1"/>
          </p:cNvSpPr>
          <p:nvPr>
            <p:ph type="sldNum" idx="12"/>
          </p:nvPr>
        </p:nvSpPr>
        <p:spPr>
          <a:xfrm>
            <a:off x="6553200" y="6491288"/>
            <a:ext cx="2133600" cy="365125"/>
          </a:xfrm>
          <a:prstGeom prst="rect">
            <a:avLst/>
          </a:prstGeom>
          <a:noFill/>
          <a:ln>
            <a:noFill/>
          </a:ln>
        </p:spPr>
        <p:txBody>
          <a:bodyPr spcFirstLastPara="1" wrap="square" lIns="91425" tIns="45700" rIns="91425" bIns="45700" numCol="1" anchor="ctr" anchorCtr="0">
            <a:noAutofit/>
          </a:bodyPr>
          <a:lstStyle/>
          <a:p>
            <a:pPr marL="0" marR="0" lvl="0" indent="0" algn="r" rtl="0">
              <a:spcBef>
                <a:spcPts val="0"/>
              </a:spcBef>
              <a:spcAft>
                <a:spcPts val="0"/>
              </a:spcAft>
              <a:buClr>
                <a:srgbClr val="000000"/>
              </a:buClr>
              <a:buSzPts val="1200"/>
              <a:buFont typeface="Arial"/>
              <a:buNone/>
            </a:pPr>
            <a:fld id="{00000000-1234-1234-1234-123412341234}" type="slidenum">
              <a:rPr lang="ja-JP" altLang="ja-JP" sz="1200" b="0" i="0" u="none" strike="noStrike" cap="none">
                <a:solidFill>
                  <a:srgbClr val="000000"/>
                </a:solidFill>
                <a:latin typeface="Calibri"/>
                <a:ea typeface="Calibri"/>
                <a:cs typeface="Calibri"/>
                <a:sym typeface="Calibri"/>
              </a:rPr>
              <a:t>6</a:t>
            </a:fld>
            <a:endParaRPr sz="1200" b="0" i="0" u="none" strike="noStrike" cap="none">
              <a:solidFill>
                <a:srgbClr val="000000"/>
              </a:solidFill>
              <a:latin typeface="Calibri"/>
              <a:ea typeface="Calibri"/>
              <a:cs typeface="Calibri"/>
              <a:sym typeface="Calibri"/>
            </a:endParaRPr>
          </a:p>
        </p:txBody>
      </p:sp>
      <p:sp>
        <p:nvSpPr>
          <p:cNvPr id="74" name="Google Shape;74;p6"/>
          <p:cNvSpPr txBox="1">
            <a:spLocks noGrp="1"/>
          </p:cNvSpPr>
          <p:nvPr>
            <p:ph type="ftr" idx="11"/>
          </p:nvPr>
        </p:nvSpPr>
        <p:spPr>
          <a:xfrm>
            <a:off x="2590800" y="6491288"/>
            <a:ext cx="3962400" cy="365125"/>
          </a:xfrm>
          <a:prstGeom prst="rect">
            <a:avLst/>
          </a:prstGeom>
          <a:noFill/>
          <a:ln>
            <a:noFill/>
          </a:ln>
        </p:spPr>
        <p:txBody>
          <a:bodyPr spcFirstLastPara="1" wrap="square" lIns="91425" tIns="45700" rIns="91425" bIns="45700" numCol="1" anchor="ctr" anchorCtr="0">
            <a:noAutofit/>
          </a:bodyPr>
          <a:lstStyle/>
          <a:p>
            <a:pPr marL="0" marR="0" lvl="0" indent="0" algn="ctr" rtl="0">
              <a:spcBef>
                <a:spcPts val="0"/>
              </a:spcBef>
              <a:spcAft>
                <a:spcPts val="0"/>
              </a:spcAft>
              <a:buClr>
                <a:srgbClr val="000000"/>
              </a:buClr>
              <a:buSzPts val="800"/>
              <a:buFont typeface="Arial"/>
              <a:buNone/>
            </a:pPr>
            <a:r>
              <a:rPr lang="ja-JP" altLang="ja-JP" sz="800" b="0" i="0" u="none" strike="noStrike" cap="none">
                <a:solidFill>
                  <a:srgbClr val="000000"/>
                </a:solidFill>
                <a:latin typeface="Century Gothic"/>
                <a:ea typeface="Century Gothic"/>
                <a:cs typeface="Century Gothic"/>
                <a:sym typeface="Century Gothic"/>
              </a:rPr>
              <a:t>Copyright(C)20</a:t>
            </a:r>
            <a:r>
              <a:rPr lang="ja-JP" altLang="ja-JP"/>
              <a:t>20</a:t>
            </a:r>
            <a:r>
              <a:rPr lang="ja-JP" altLang="ja-JP" sz="800" b="0" i="0" u="none" strike="noStrike" cap="none">
                <a:solidFill>
                  <a:srgbClr val="000000"/>
                </a:solidFill>
                <a:latin typeface="Century Gothic"/>
                <a:ea typeface="Century Gothic"/>
                <a:cs typeface="Century Gothic"/>
                <a:sym typeface="Century Gothic"/>
              </a:rPr>
              <a:t>　東海若手起業塾実行委員会　All rights reserved</a:t>
            </a:r>
            <a:endParaRPr sz="800" b="0" i="0" u="none" strike="noStrike" cap="none">
              <a:solidFill>
                <a:srgbClr val="000000"/>
              </a:solidFill>
              <a:latin typeface="Century Gothic"/>
              <a:ea typeface="Century Gothic"/>
              <a:cs typeface="Century Gothic"/>
              <a:sym typeface="Century Gothic"/>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7"/>
          <p:cNvSpPr txBox="1">
            <a:spLocks noGrp="1"/>
          </p:cNvSpPr>
          <p:nvPr>
            <p:ph type="title"/>
          </p:nvPr>
        </p:nvSpPr>
        <p:spPr>
          <a:xfrm>
            <a:off x="457200" y="496888"/>
            <a:ext cx="8229600" cy="331787"/>
          </a:xfrm>
          <a:prstGeom prst="rect">
            <a:avLst/>
          </a:prstGeom>
          <a:noFill/>
          <a:ln>
            <a:noFill/>
          </a:ln>
        </p:spPr>
        <p:txBody>
          <a:bodyPr spcFirstLastPara="1" wrap="square" lIns="91425" tIns="45700" rIns="91425" bIns="45700" numCol="1" anchor="ctr" anchorCtr="0">
            <a:noAutofit/>
          </a:bodyPr>
          <a:lstStyle/>
          <a:p>
            <a:pPr marL="0" lvl="0" indent="0" algn="l" rtl="0">
              <a:spcBef>
                <a:spcPts val="0"/>
              </a:spcBef>
              <a:spcAft>
                <a:spcPts val="0"/>
              </a:spcAft>
              <a:buNone/>
            </a:pPr>
            <a:r>
              <a:rPr lang="ja-JP" altLang="ja-JP" sz="1400"/>
              <a:t>6．取り組む社会（地域）課題と顧客について</a:t>
            </a:r>
            <a:endParaRPr/>
          </a:p>
        </p:txBody>
      </p:sp>
      <p:graphicFrame>
        <p:nvGraphicFramePr>
          <p:cNvPr id="80" name="Google Shape;80;p7"/>
          <p:cNvGraphicFramePr/>
          <p:nvPr/>
        </p:nvGraphicFramePr>
        <p:xfrm>
          <a:off x="336550" y="881063"/>
          <a:ext cx="8350200" cy="5838825"/>
        </p:xfrm>
        <a:graphic>
          <a:graphicData uri="http://schemas.openxmlformats.org/drawingml/2006/table">
            <a:tbl>
              <a:tblPr firstRow="1" bandRow="1">
                <a:noFill/>
                <a:tableStyleId>{D988B9F2-1BC9-4F86-8A89-E8E3213CA7B0}</a:tableStyleId>
              </a:tblPr>
              <a:tblGrid>
                <a:gridCol w="1160800">
                  <a:extLst>
                    <a:ext uri="{9D8B030D-6E8A-4147-A177-3AD203B41FA5}">
                      <a16:colId xmlns:a16="http://schemas.microsoft.com/office/drawing/2014/main" val="20000"/>
                    </a:ext>
                  </a:extLst>
                </a:gridCol>
                <a:gridCol w="1797350">
                  <a:extLst>
                    <a:ext uri="{9D8B030D-6E8A-4147-A177-3AD203B41FA5}">
                      <a16:colId xmlns:a16="http://schemas.microsoft.com/office/drawing/2014/main" val="20001"/>
                    </a:ext>
                  </a:extLst>
                </a:gridCol>
                <a:gridCol w="1797350">
                  <a:extLst>
                    <a:ext uri="{9D8B030D-6E8A-4147-A177-3AD203B41FA5}">
                      <a16:colId xmlns:a16="http://schemas.microsoft.com/office/drawing/2014/main" val="20002"/>
                    </a:ext>
                  </a:extLst>
                </a:gridCol>
                <a:gridCol w="1797350">
                  <a:extLst>
                    <a:ext uri="{9D8B030D-6E8A-4147-A177-3AD203B41FA5}">
                      <a16:colId xmlns:a16="http://schemas.microsoft.com/office/drawing/2014/main" val="20003"/>
                    </a:ext>
                  </a:extLst>
                </a:gridCol>
                <a:gridCol w="1797350">
                  <a:extLst>
                    <a:ext uri="{9D8B030D-6E8A-4147-A177-3AD203B41FA5}">
                      <a16:colId xmlns:a16="http://schemas.microsoft.com/office/drawing/2014/main" val="20004"/>
                    </a:ext>
                  </a:extLst>
                </a:gridCol>
              </a:tblGrid>
              <a:tr h="856075">
                <a:tc>
                  <a:txBody>
                    <a:bodyPr/>
                    <a:lstStyle/>
                    <a:p>
                      <a:pPr marL="0" marR="0" lvl="0" indent="0" algn="ctr" rtl="0">
                        <a:spcBef>
                          <a:spcPts val="0"/>
                        </a:spcBef>
                        <a:spcAft>
                          <a:spcPts val="0"/>
                        </a:spcAft>
                        <a:buNone/>
                      </a:pPr>
                      <a:r>
                        <a:rPr lang="ja-JP" altLang="ja-JP" sz="1400" u="none" strike="noStrike" cap="none"/>
                        <a:t>項目</a:t>
                      </a:r>
                      <a:endParaRPr/>
                    </a:p>
                  </a:txBody>
                  <a:tcPr marL="91425" marR="91425" marT="45725" marB="45725" anchor="ctr"/>
                </a:tc>
                <a:tc>
                  <a:txBody>
                    <a:bodyPr/>
                    <a:lstStyle/>
                    <a:p>
                      <a:pPr marL="0" marR="0" lvl="0" indent="0" algn="ctr" rtl="0">
                        <a:spcBef>
                          <a:spcPts val="0"/>
                        </a:spcBef>
                        <a:spcAft>
                          <a:spcPts val="0"/>
                        </a:spcAft>
                        <a:buNone/>
                      </a:pPr>
                      <a:r>
                        <a:rPr lang="ja-JP" altLang="ja-JP" sz="1400" u="none" strike="noStrike" cap="none"/>
                        <a:t>対象者の設定</a:t>
                      </a:r>
                      <a:endParaRPr/>
                    </a:p>
                  </a:txBody>
                  <a:tcPr marL="91425" marR="91425" marT="45725" marB="45725" anchor="ctr"/>
                </a:tc>
                <a:tc>
                  <a:txBody>
                    <a:bodyPr/>
                    <a:lstStyle/>
                    <a:p>
                      <a:pPr marL="0" marR="0" lvl="0" indent="0" algn="ctr" rtl="0">
                        <a:spcBef>
                          <a:spcPts val="0"/>
                        </a:spcBef>
                        <a:spcAft>
                          <a:spcPts val="0"/>
                        </a:spcAft>
                        <a:buNone/>
                      </a:pPr>
                      <a:r>
                        <a:rPr lang="ja-JP" altLang="ja-JP" sz="1400" u="none" strike="noStrike" cap="none"/>
                        <a:t>対象者の実態数</a:t>
                      </a:r>
                      <a:endParaRPr sz="1400" u="none" strike="noStrike" cap="none"/>
                    </a:p>
                  </a:txBody>
                  <a:tcPr marL="91425" marR="91425" marT="45725" marB="45725" anchor="ctr"/>
                </a:tc>
                <a:tc>
                  <a:txBody>
                    <a:bodyPr/>
                    <a:lstStyle/>
                    <a:p>
                      <a:pPr marL="0" marR="0" lvl="0" indent="0" algn="ctr" rtl="0">
                        <a:spcBef>
                          <a:spcPts val="0"/>
                        </a:spcBef>
                        <a:spcAft>
                          <a:spcPts val="0"/>
                        </a:spcAft>
                        <a:buNone/>
                      </a:pPr>
                      <a:r>
                        <a:rPr lang="ja-JP" altLang="ja-JP" sz="1400" u="none" strike="noStrike" cap="none"/>
                        <a:t>現在の受益者数</a:t>
                      </a:r>
                      <a:endParaRPr sz="1400" u="none" strike="noStrike" cap="none"/>
                    </a:p>
                    <a:p>
                      <a:pPr marL="0" marR="0" lvl="0" indent="0" algn="ctr" rtl="0">
                        <a:spcBef>
                          <a:spcPts val="0"/>
                        </a:spcBef>
                        <a:spcAft>
                          <a:spcPts val="0"/>
                        </a:spcAft>
                        <a:buNone/>
                      </a:pPr>
                      <a:r>
                        <a:rPr lang="ja-JP" altLang="ja-JP" sz="1400" u="none" strike="noStrike" cap="none"/>
                        <a:t>又は顧客数</a:t>
                      </a:r>
                      <a:endParaRPr sz="1200" u="none" strike="noStrike" cap="none"/>
                    </a:p>
                  </a:txBody>
                  <a:tcPr marL="91425" marR="91425" marT="45725" marB="45725" anchor="ctr"/>
                </a:tc>
                <a:tc>
                  <a:txBody>
                    <a:bodyPr/>
                    <a:lstStyle/>
                    <a:p>
                      <a:pPr marL="0" marR="0" lvl="0" indent="0" algn="ctr" rtl="0">
                        <a:spcBef>
                          <a:spcPts val="0"/>
                        </a:spcBef>
                        <a:spcAft>
                          <a:spcPts val="0"/>
                        </a:spcAft>
                        <a:buNone/>
                      </a:pPr>
                      <a:r>
                        <a:rPr lang="ja-JP" altLang="ja-JP" sz="1400" u="none" strike="noStrike" cap="none"/>
                        <a:t>3年後（2022年）の</a:t>
                      </a:r>
                      <a:endParaRPr sz="1400" u="none" strike="noStrike" cap="none"/>
                    </a:p>
                    <a:p>
                      <a:pPr marL="0" marR="0" lvl="0" indent="0" algn="ctr" rtl="0">
                        <a:spcBef>
                          <a:spcPts val="0"/>
                        </a:spcBef>
                        <a:spcAft>
                          <a:spcPts val="0"/>
                        </a:spcAft>
                        <a:buNone/>
                      </a:pPr>
                      <a:r>
                        <a:rPr lang="ja-JP" altLang="ja-JP" sz="1400" u="none" strike="noStrike" cap="none"/>
                        <a:t>受益者数又は顧客数</a:t>
                      </a:r>
                      <a:endParaRPr/>
                    </a:p>
                  </a:txBody>
                  <a:tcPr marL="91425" marR="91425" marT="45725" marB="45725" anchor="ctr"/>
                </a:tc>
                <a:extLst>
                  <a:ext uri="{0D108BD9-81ED-4DB2-BD59-A6C34878D82A}">
                    <a16:rowId xmlns:a16="http://schemas.microsoft.com/office/drawing/2014/main" val="10000"/>
                  </a:ext>
                </a:extLst>
              </a:tr>
              <a:tr h="2491375">
                <a:tc>
                  <a:txBody>
                    <a:bodyPr/>
                    <a:lstStyle/>
                    <a:p>
                      <a:pPr marL="0" marR="0" lvl="0" indent="0" algn="ctr" rtl="0">
                        <a:spcBef>
                          <a:spcPts val="0"/>
                        </a:spcBef>
                        <a:spcAft>
                          <a:spcPts val="0"/>
                        </a:spcAft>
                        <a:buNone/>
                      </a:pPr>
                      <a:r>
                        <a:rPr lang="ja-JP" altLang="ja-JP" sz="1400" u="none" strike="noStrike" cap="none"/>
                        <a:t>課題を抱えている人</a:t>
                      </a:r>
                      <a:endParaRPr/>
                    </a:p>
                  </a:txBody>
                  <a:tcPr marL="91425" marR="91425" marT="45725" marB="45725" anchor="ctr"/>
                </a:tc>
                <a:tc>
                  <a:txBody>
                    <a:bodyPr/>
                    <a:lstStyle/>
                    <a:p>
                      <a:pPr marL="0" marR="0" lvl="0" indent="0" algn="l" rtl="0">
                        <a:spcBef>
                          <a:spcPts val="0"/>
                        </a:spcBef>
                        <a:spcAft>
                          <a:spcPts val="0"/>
                        </a:spcAft>
                        <a:buNone/>
                      </a:pPr>
                      <a:endParaRPr sz="1400"/>
                    </a:p>
                  </a:txBody>
                  <a:tcPr marL="91425" marR="91425" marT="45725" marB="45725"/>
                </a:tc>
                <a:tc>
                  <a:txBody>
                    <a:bodyPr/>
                    <a:lstStyle/>
                    <a:p>
                      <a:pPr marL="0" marR="0" lvl="0" indent="0" algn="l" rtl="0">
                        <a:spcBef>
                          <a:spcPts val="0"/>
                        </a:spcBef>
                        <a:spcAft>
                          <a:spcPts val="0"/>
                        </a:spcAft>
                        <a:buNone/>
                      </a:pPr>
                      <a:endParaRPr sz="1400"/>
                    </a:p>
                  </a:txBody>
                  <a:tcPr marL="91425" marR="91425" marT="45725" marB="45725"/>
                </a:tc>
                <a:tc>
                  <a:txBody>
                    <a:bodyPr/>
                    <a:lstStyle/>
                    <a:p>
                      <a:pPr marL="0" marR="0" lvl="0" indent="0" algn="l" rtl="0">
                        <a:spcBef>
                          <a:spcPts val="0"/>
                        </a:spcBef>
                        <a:spcAft>
                          <a:spcPts val="0"/>
                        </a:spcAft>
                        <a:buNone/>
                      </a:pPr>
                      <a:endParaRPr sz="1400"/>
                    </a:p>
                  </a:txBody>
                  <a:tcPr marL="91425" marR="91425" marT="45725" marB="45725"/>
                </a:tc>
                <a:tc>
                  <a:txBody>
                    <a:bodyPr/>
                    <a:lstStyle/>
                    <a:p>
                      <a:pPr marL="0" marR="0" lvl="0" indent="0" algn="l" rtl="0">
                        <a:spcBef>
                          <a:spcPts val="0"/>
                        </a:spcBef>
                        <a:spcAft>
                          <a:spcPts val="0"/>
                        </a:spcAft>
                        <a:buNone/>
                      </a:pPr>
                      <a:endParaRPr sz="1400"/>
                    </a:p>
                  </a:txBody>
                  <a:tcPr marL="91425" marR="91425" marT="45725" marB="45725"/>
                </a:tc>
                <a:extLst>
                  <a:ext uri="{0D108BD9-81ED-4DB2-BD59-A6C34878D82A}">
                    <a16:rowId xmlns:a16="http://schemas.microsoft.com/office/drawing/2014/main" val="10001"/>
                  </a:ext>
                </a:extLst>
              </a:tr>
              <a:tr h="2491375">
                <a:tc>
                  <a:txBody>
                    <a:bodyPr/>
                    <a:lstStyle/>
                    <a:p>
                      <a:pPr marL="0" marR="0" lvl="0" indent="0" algn="ctr" rtl="0">
                        <a:spcBef>
                          <a:spcPts val="0"/>
                        </a:spcBef>
                        <a:spcAft>
                          <a:spcPts val="0"/>
                        </a:spcAft>
                        <a:buNone/>
                      </a:pPr>
                      <a:r>
                        <a:rPr lang="ja-JP" altLang="ja-JP" sz="1400"/>
                        <a:t>サービス・商品提供をする顧客</a:t>
                      </a:r>
                      <a:endParaRPr sz="1400"/>
                    </a:p>
                    <a:p>
                      <a:pPr marL="0" marR="0" lvl="0" indent="0" algn="l" rtl="0">
                        <a:spcBef>
                          <a:spcPts val="0"/>
                        </a:spcBef>
                        <a:spcAft>
                          <a:spcPts val="0"/>
                        </a:spcAft>
                        <a:buNone/>
                      </a:pPr>
                      <a:endParaRPr sz="1000"/>
                    </a:p>
                    <a:p>
                      <a:pPr marL="0" marR="0" lvl="0" indent="0" algn="ctr" rtl="0">
                        <a:spcBef>
                          <a:spcPts val="0"/>
                        </a:spcBef>
                        <a:spcAft>
                          <a:spcPts val="0"/>
                        </a:spcAft>
                        <a:buNone/>
                      </a:pPr>
                      <a:r>
                        <a:rPr lang="ja-JP" altLang="ja-JP" sz="900"/>
                        <a:t>※上記と同様の場合は空白</a:t>
                      </a:r>
                      <a:endParaRPr/>
                    </a:p>
                  </a:txBody>
                  <a:tcPr marL="91425" marR="91425" marT="45725" marB="45725" anchor="ctr"/>
                </a:tc>
                <a:tc>
                  <a:txBody>
                    <a:bodyPr/>
                    <a:lstStyle/>
                    <a:p>
                      <a:pPr marL="0" marR="0" lvl="0" indent="0" algn="l" rtl="0">
                        <a:spcBef>
                          <a:spcPts val="0"/>
                        </a:spcBef>
                        <a:spcAft>
                          <a:spcPts val="0"/>
                        </a:spcAft>
                        <a:buNone/>
                      </a:pPr>
                      <a:endParaRPr sz="1400"/>
                    </a:p>
                  </a:txBody>
                  <a:tcPr marL="91425" marR="91425" marT="45725" marB="45725"/>
                </a:tc>
                <a:tc>
                  <a:txBody>
                    <a:bodyPr/>
                    <a:lstStyle/>
                    <a:p>
                      <a:pPr marL="0" marR="0" lvl="0" indent="0" algn="l" rtl="0">
                        <a:spcBef>
                          <a:spcPts val="0"/>
                        </a:spcBef>
                        <a:spcAft>
                          <a:spcPts val="0"/>
                        </a:spcAft>
                        <a:buNone/>
                      </a:pPr>
                      <a:endParaRPr sz="1400"/>
                    </a:p>
                  </a:txBody>
                  <a:tcPr marL="91425" marR="91425" marT="45725" marB="45725"/>
                </a:tc>
                <a:tc>
                  <a:txBody>
                    <a:bodyPr/>
                    <a:lstStyle/>
                    <a:p>
                      <a:pPr marL="0" marR="0" lvl="0" indent="0" algn="l" rtl="0">
                        <a:spcBef>
                          <a:spcPts val="0"/>
                        </a:spcBef>
                        <a:spcAft>
                          <a:spcPts val="0"/>
                        </a:spcAft>
                        <a:buNone/>
                      </a:pPr>
                      <a:endParaRPr sz="1400"/>
                    </a:p>
                  </a:txBody>
                  <a:tcPr marL="91425" marR="91425" marT="45725" marB="45725"/>
                </a:tc>
                <a:tc>
                  <a:txBody>
                    <a:bodyPr/>
                    <a:lstStyle/>
                    <a:p>
                      <a:pPr marL="0" marR="0" lvl="0" indent="0" algn="l" rtl="0">
                        <a:spcBef>
                          <a:spcPts val="0"/>
                        </a:spcBef>
                        <a:spcAft>
                          <a:spcPts val="0"/>
                        </a:spcAft>
                        <a:buNone/>
                      </a:pPr>
                      <a:endParaRPr sz="1400"/>
                    </a:p>
                  </a:txBody>
                  <a:tcPr marL="91425" marR="91425" marT="45725" marB="45725"/>
                </a:tc>
                <a:extLst>
                  <a:ext uri="{0D108BD9-81ED-4DB2-BD59-A6C34878D82A}">
                    <a16:rowId xmlns:a16="http://schemas.microsoft.com/office/drawing/2014/main" val="10002"/>
                  </a:ext>
                </a:extLst>
              </a:tr>
            </a:tbl>
          </a:graphicData>
        </a:graphic>
      </p:graphicFrame>
      <p:sp>
        <p:nvSpPr>
          <p:cNvPr id="81" name="Google Shape;81;p7"/>
          <p:cNvSpPr txBox="1">
            <a:spLocks noGrp="1"/>
          </p:cNvSpPr>
          <p:nvPr>
            <p:ph type="ftr" idx="11"/>
          </p:nvPr>
        </p:nvSpPr>
        <p:spPr>
          <a:xfrm>
            <a:off x="2590800" y="6589713"/>
            <a:ext cx="3962400" cy="365125"/>
          </a:xfrm>
          <a:prstGeom prst="rect">
            <a:avLst/>
          </a:prstGeom>
          <a:noFill/>
          <a:ln>
            <a:noFill/>
          </a:ln>
        </p:spPr>
        <p:txBody>
          <a:bodyPr spcFirstLastPara="1" wrap="square" lIns="91425" tIns="45700" rIns="91425" bIns="45700" numCol="1" anchor="ctr" anchorCtr="0">
            <a:noAutofit/>
          </a:bodyPr>
          <a:lstStyle/>
          <a:p>
            <a:pPr marL="0" marR="0" lvl="0" indent="0" algn="ctr" rtl="0">
              <a:spcBef>
                <a:spcPts val="0"/>
              </a:spcBef>
              <a:spcAft>
                <a:spcPts val="0"/>
              </a:spcAft>
              <a:buClr>
                <a:srgbClr val="000000"/>
              </a:buClr>
              <a:buSzPts val="800"/>
              <a:buFont typeface="Arial"/>
              <a:buNone/>
            </a:pPr>
            <a:r>
              <a:rPr lang="ja-JP" altLang="ja-JP" sz="800" b="0" i="0" u="none" strike="noStrike" cap="none">
                <a:solidFill>
                  <a:srgbClr val="000000"/>
                </a:solidFill>
                <a:latin typeface="Century Gothic"/>
                <a:ea typeface="Century Gothic"/>
                <a:cs typeface="Century Gothic"/>
                <a:sym typeface="Century Gothic"/>
              </a:rPr>
              <a:t>Copyright(C)20</a:t>
            </a:r>
            <a:r>
              <a:rPr lang="ja-JP" altLang="ja-JP"/>
              <a:t>20</a:t>
            </a:r>
            <a:r>
              <a:rPr lang="ja-JP" altLang="ja-JP" sz="800" b="0" i="0" u="none" strike="noStrike" cap="none">
                <a:solidFill>
                  <a:srgbClr val="000000"/>
                </a:solidFill>
                <a:latin typeface="Century Gothic"/>
                <a:ea typeface="Century Gothic"/>
                <a:cs typeface="Century Gothic"/>
                <a:sym typeface="Century Gothic"/>
              </a:rPr>
              <a:t>　東海若手起業塾実行委員会　All rights reserved</a:t>
            </a:r>
            <a:endParaRPr sz="800" b="0" i="0" u="none" strike="noStrike" cap="none">
              <a:solidFill>
                <a:srgbClr val="000000"/>
              </a:solidFill>
              <a:latin typeface="Century Gothic"/>
              <a:ea typeface="Century Gothic"/>
              <a:cs typeface="Century Gothic"/>
              <a:sym typeface="Century Gothic"/>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8"/>
          <p:cNvSpPr txBox="1">
            <a:spLocks noGrp="1"/>
          </p:cNvSpPr>
          <p:nvPr>
            <p:ph type="title"/>
          </p:nvPr>
        </p:nvSpPr>
        <p:spPr>
          <a:xfrm>
            <a:off x="457200" y="496888"/>
            <a:ext cx="8229600" cy="331787"/>
          </a:xfrm>
          <a:prstGeom prst="rect">
            <a:avLst/>
          </a:prstGeom>
          <a:noFill/>
          <a:ln>
            <a:noFill/>
          </a:ln>
        </p:spPr>
        <p:txBody>
          <a:bodyPr spcFirstLastPara="1" wrap="square" lIns="91425" tIns="45700" rIns="91425" bIns="45700" numCol="1" anchor="ctr" anchorCtr="0">
            <a:noAutofit/>
          </a:bodyPr>
          <a:lstStyle/>
          <a:p>
            <a:pPr marL="0" lvl="0" indent="0" algn="l" rtl="0">
              <a:spcBef>
                <a:spcPts val="0"/>
              </a:spcBef>
              <a:spcAft>
                <a:spcPts val="0"/>
              </a:spcAft>
              <a:buNone/>
            </a:pPr>
            <a:r>
              <a:rPr lang="ja-JP" altLang="ja-JP" sz="1400"/>
              <a:t>7．事業内容について</a:t>
            </a:r>
            <a:endParaRPr/>
          </a:p>
        </p:txBody>
      </p:sp>
      <p:sp>
        <p:nvSpPr>
          <p:cNvPr id="87" name="Google Shape;87;p8"/>
          <p:cNvSpPr txBox="1">
            <a:spLocks noGrp="1"/>
          </p:cNvSpPr>
          <p:nvPr>
            <p:ph type="body" idx="1"/>
          </p:nvPr>
        </p:nvSpPr>
        <p:spPr>
          <a:xfrm>
            <a:off x="457200" y="985838"/>
            <a:ext cx="8229600" cy="5140325"/>
          </a:xfrm>
          <a:prstGeom prst="rect">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numCol="1" anchor="t" anchorCtr="0">
            <a:normAutofit/>
          </a:bodyPr>
          <a:lstStyle/>
          <a:p>
            <a:pPr marL="342900" lvl="0" indent="-342900" algn="l" rtl="0">
              <a:spcBef>
                <a:spcPts val="0"/>
              </a:spcBef>
              <a:spcAft>
                <a:spcPts val="0"/>
              </a:spcAft>
              <a:buClr>
                <a:schemeClr val="dk1"/>
              </a:buClr>
              <a:buSzPts val="1400"/>
              <a:buFont typeface="Arial"/>
              <a:buChar char="•"/>
            </a:pPr>
            <a:r>
              <a:rPr lang="ja-JP" altLang="ja-JP">
                <a:solidFill>
                  <a:schemeClr val="dk1"/>
                </a:solidFill>
                <a:latin typeface="Calibri"/>
                <a:ea typeface="Calibri"/>
                <a:cs typeface="Calibri"/>
                <a:sym typeface="Calibri"/>
              </a:rPr>
              <a:t>事業内容の詳細（図などを使って自由にご記入ください）</a:t>
            </a:r>
            <a:endParaRPr/>
          </a:p>
          <a:p>
            <a:pPr marL="742950" lvl="1" indent="-196850" algn="l" rtl="0">
              <a:spcBef>
                <a:spcPts val="280"/>
              </a:spcBef>
              <a:spcAft>
                <a:spcPts val="0"/>
              </a:spcAft>
              <a:buClr>
                <a:schemeClr val="dk1"/>
              </a:buClr>
              <a:buSzPts val="1400"/>
              <a:buFont typeface="Arial"/>
              <a:buNone/>
            </a:pPr>
            <a:endParaRPr/>
          </a:p>
          <a:p>
            <a:pPr marL="742950" lvl="1" indent="-196850" algn="l" rtl="0">
              <a:spcBef>
                <a:spcPts val="280"/>
              </a:spcBef>
              <a:spcAft>
                <a:spcPts val="0"/>
              </a:spcAft>
              <a:buClr>
                <a:schemeClr val="dk1"/>
              </a:buClr>
              <a:buSzPts val="1400"/>
              <a:buFont typeface="Arial"/>
              <a:buNone/>
            </a:pPr>
            <a:endParaRPr/>
          </a:p>
          <a:p>
            <a:pPr marL="742950" lvl="1" indent="-196850" algn="l" rtl="0">
              <a:spcBef>
                <a:spcPts val="280"/>
              </a:spcBef>
              <a:spcAft>
                <a:spcPts val="0"/>
              </a:spcAft>
              <a:buClr>
                <a:schemeClr val="dk1"/>
              </a:buClr>
              <a:buSzPts val="1400"/>
              <a:buFont typeface="Arial"/>
              <a:buNone/>
            </a:pPr>
            <a:endParaRPr/>
          </a:p>
          <a:p>
            <a:pPr marL="742950" lvl="1" indent="-196850" algn="l" rtl="0">
              <a:spcBef>
                <a:spcPts val="280"/>
              </a:spcBef>
              <a:spcAft>
                <a:spcPts val="0"/>
              </a:spcAft>
              <a:buClr>
                <a:schemeClr val="dk1"/>
              </a:buClr>
              <a:buSzPts val="1400"/>
              <a:buFont typeface="Arial"/>
              <a:buNone/>
            </a:pPr>
            <a:endParaRPr/>
          </a:p>
          <a:p>
            <a:pPr marL="742950" lvl="1" indent="-196850" algn="l" rtl="0">
              <a:spcBef>
                <a:spcPts val="280"/>
              </a:spcBef>
              <a:spcAft>
                <a:spcPts val="0"/>
              </a:spcAft>
              <a:buClr>
                <a:schemeClr val="dk1"/>
              </a:buClr>
              <a:buSzPts val="1400"/>
              <a:buFont typeface="Arial"/>
              <a:buNone/>
            </a:pPr>
            <a:endParaRPr/>
          </a:p>
          <a:p>
            <a:pPr marL="742950" lvl="1" indent="-196850" algn="l" rtl="0">
              <a:spcBef>
                <a:spcPts val="280"/>
              </a:spcBef>
              <a:spcAft>
                <a:spcPts val="0"/>
              </a:spcAft>
              <a:buClr>
                <a:schemeClr val="dk1"/>
              </a:buClr>
              <a:buSzPts val="1400"/>
              <a:buFont typeface="Arial"/>
              <a:buNone/>
            </a:pPr>
            <a:endParaRPr/>
          </a:p>
          <a:p>
            <a:pPr marL="742950" lvl="1" indent="-196850" algn="l" rtl="0">
              <a:spcBef>
                <a:spcPts val="280"/>
              </a:spcBef>
              <a:spcAft>
                <a:spcPts val="0"/>
              </a:spcAft>
              <a:buClr>
                <a:schemeClr val="dk1"/>
              </a:buClr>
              <a:buSzPts val="1400"/>
              <a:buFont typeface="Arial"/>
              <a:buNone/>
            </a:pPr>
            <a:endParaRPr/>
          </a:p>
          <a:p>
            <a:pPr marL="742950" lvl="1" indent="-196850" algn="l" rtl="0">
              <a:spcBef>
                <a:spcPts val="280"/>
              </a:spcBef>
              <a:spcAft>
                <a:spcPts val="0"/>
              </a:spcAft>
              <a:buClr>
                <a:schemeClr val="dk1"/>
              </a:buClr>
              <a:buSzPts val="1400"/>
              <a:buFont typeface="Arial"/>
              <a:buNone/>
            </a:pPr>
            <a:endParaRPr/>
          </a:p>
          <a:p>
            <a:pPr marL="342900" lvl="0" indent="-342900" algn="l" rtl="0">
              <a:spcBef>
                <a:spcPts val="280"/>
              </a:spcBef>
              <a:spcAft>
                <a:spcPts val="0"/>
              </a:spcAft>
              <a:buClr>
                <a:schemeClr val="dk1"/>
              </a:buClr>
              <a:buSzPts val="1400"/>
              <a:buFont typeface="Arial"/>
              <a:buChar char="•"/>
            </a:pPr>
            <a:r>
              <a:rPr lang="ja-JP" altLang="ja-JP">
                <a:solidFill>
                  <a:schemeClr val="dk1"/>
                </a:solidFill>
                <a:latin typeface="Calibri"/>
                <a:ea typeface="Calibri"/>
                <a:cs typeface="Calibri"/>
                <a:sym typeface="Calibri"/>
              </a:rPr>
              <a:t>現在の事業の進行状況、状態</a:t>
            </a:r>
            <a:endParaRPr/>
          </a:p>
          <a:p>
            <a:pPr marL="742950" lvl="1" indent="-196850" algn="l" rtl="0">
              <a:spcBef>
                <a:spcPts val="280"/>
              </a:spcBef>
              <a:spcAft>
                <a:spcPts val="0"/>
              </a:spcAft>
              <a:buClr>
                <a:schemeClr val="dk1"/>
              </a:buClr>
              <a:buSzPts val="1400"/>
              <a:buFont typeface="Arial"/>
              <a:buNone/>
            </a:pPr>
            <a:endParaRPr/>
          </a:p>
          <a:p>
            <a:pPr marL="742950" lvl="1" indent="-196850" algn="l" rtl="0">
              <a:spcBef>
                <a:spcPts val="280"/>
              </a:spcBef>
              <a:spcAft>
                <a:spcPts val="0"/>
              </a:spcAft>
              <a:buClr>
                <a:schemeClr val="dk1"/>
              </a:buClr>
              <a:buSzPts val="1400"/>
              <a:buFont typeface="Arial"/>
              <a:buNone/>
            </a:pPr>
            <a:endParaRPr/>
          </a:p>
          <a:p>
            <a:pPr marL="742950" lvl="1" indent="-196850" algn="l" rtl="0">
              <a:spcBef>
                <a:spcPts val="280"/>
              </a:spcBef>
              <a:spcAft>
                <a:spcPts val="0"/>
              </a:spcAft>
              <a:buClr>
                <a:schemeClr val="dk1"/>
              </a:buClr>
              <a:buSzPts val="1400"/>
              <a:buFont typeface="Arial"/>
              <a:buNone/>
            </a:pPr>
            <a:endParaRPr/>
          </a:p>
        </p:txBody>
      </p:sp>
      <p:sp>
        <p:nvSpPr>
          <p:cNvPr id="88" name="Google Shape;88;p8"/>
          <p:cNvSpPr txBox="1">
            <a:spLocks noGrp="1"/>
          </p:cNvSpPr>
          <p:nvPr>
            <p:ph type="sldNum" idx="12"/>
          </p:nvPr>
        </p:nvSpPr>
        <p:spPr>
          <a:xfrm>
            <a:off x="6553200" y="6491288"/>
            <a:ext cx="2133600" cy="365125"/>
          </a:xfrm>
          <a:prstGeom prst="rect">
            <a:avLst/>
          </a:prstGeom>
          <a:noFill/>
          <a:ln>
            <a:noFill/>
          </a:ln>
        </p:spPr>
        <p:txBody>
          <a:bodyPr spcFirstLastPara="1" wrap="square" lIns="91425" tIns="45700" rIns="91425" bIns="45700" numCol="1" anchor="ctr" anchorCtr="0">
            <a:noAutofit/>
          </a:bodyPr>
          <a:lstStyle/>
          <a:p>
            <a:pPr marL="0" marR="0" lvl="0" indent="0" algn="r" rtl="0">
              <a:spcBef>
                <a:spcPts val="0"/>
              </a:spcBef>
              <a:spcAft>
                <a:spcPts val="0"/>
              </a:spcAft>
              <a:buClr>
                <a:srgbClr val="000000"/>
              </a:buClr>
              <a:buSzPts val="1200"/>
              <a:buFont typeface="Arial"/>
              <a:buNone/>
            </a:pPr>
            <a:fld id="{00000000-1234-1234-1234-123412341234}" type="slidenum">
              <a:rPr lang="ja-JP" altLang="ja-JP" sz="1200" b="0" i="0" u="none" strike="noStrike" cap="none">
                <a:solidFill>
                  <a:srgbClr val="000000"/>
                </a:solidFill>
                <a:latin typeface="Calibri"/>
                <a:ea typeface="Calibri"/>
                <a:cs typeface="Calibri"/>
                <a:sym typeface="Calibri"/>
              </a:rPr>
              <a:t>8</a:t>
            </a:fld>
            <a:endParaRPr sz="1200" b="0" i="0" u="none" strike="noStrike" cap="none">
              <a:solidFill>
                <a:srgbClr val="000000"/>
              </a:solidFill>
              <a:latin typeface="Calibri"/>
              <a:ea typeface="Calibri"/>
              <a:cs typeface="Calibri"/>
              <a:sym typeface="Calibri"/>
            </a:endParaRPr>
          </a:p>
        </p:txBody>
      </p:sp>
      <p:sp>
        <p:nvSpPr>
          <p:cNvPr id="89" name="Google Shape;89;p8"/>
          <p:cNvSpPr txBox="1">
            <a:spLocks noGrp="1"/>
          </p:cNvSpPr>
          <p:nvPr>
            <p:ph type="ftr" idx="11"/>
          </p:nvPr>
        </p:nvSpPr>
        <p:spPr>
          <a:xfrm>
            <a:off x="2590800" y="6491288"/>
            <a:ext cx="3962400" cy="365125"/>
          </a:xfrm>
          <a:prstGeom prst="rect">
            <a:avLst/>
          </a:prstGeom>
          <a:noFill/>
          <a:ln>
            <a:noFill/>
          </a:ln>
        </p:spPr>
        <p:txBody>
          <a:bodyPr spcFirstLastPara="1" wrap="square" lIns="91425" tIns="45700" rIns="91425" bIns="45700" numCol="1" anchor="ctr" anchorCtr="0">
            <a:noAutofit/>
          </a:bodyPr>
          <a:lstStyle/>
          <a:p>
            <a:pPr marL="0" marR="0" lvl="0" indent="0" algn="ctr" rtl="0">
              <a:spcBef>
                <a:spcPts val="0"/>
              </a:spcBef>
              <a:spcAft>
                <a:spcPts val="0"/>
              </a:spcAft>
              <a:buClr>
                <a:srgbClr val="000000"/>
              </a:buClr>
              <a:buSzPts val="800"/>
              <a:buFont typeface="Arial"/>
              <a:buNone/>
            </a:pPr>
            <a:r>
              <a:rPr lang="ja-JP" altLang="ja-JP" sz="800" b="0" i="0" u="none" strike="noStrike" cap="none">
                <a:solidFill>
                  <a:srgbClr val="000000"/>
                </a:solidFill>
                <a:latin typeface="Century Gothic"/>
                <a:ea typeface="Century Gothic"/>
                <a:cs typeface="Century Gothic"/>
                <a:sym typeface="Century Gothic"/>
              </a:rPr>
              <a:t>Copyright(C)20</a:t>
            </a:r>
            <a:r>
              <a:rPr lang="ja-JP" altLang="ja-JP"/>
              <a:t>20</a:t>
            </a:r>
            <a:r>
              <a:rPr lang="ja-JP" altLang="ja-JP" sz="800" b="0" i="0" u="none" strike="noStrike" cap="none">
                <a:solidFill>
                  <a:srgbClr val="000000"/>
                </a:solidFill>
                <a:latin typeface="Century Gothic"/>
                <a:ea typeface="Century Gothic"/>
                <a:cs typeface="Century Gothic"/>
                <a:sym typeface="Century Gothic"/>
              </a:rPr>
              <a:t>　東海若手起業塾実行委員会　All rights reserved</a:t>
            </a:r>
            <a:endParaRPr sz="800" b="0" i="0" u="none" strike="noStrike" cap="none">
              <a:solidFill>
                <a:srgbClr val="000000"/>
              </a:solidFill>
              <a:latin typeface="Century Gothic"/>
              <a:ea typeface="Century Gothic"/>
              <a:cs typeface="Century Gothic"/>
              <a:sym typeface="Century Gothic"/>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9"/>
          <p:cNvSpPr txBox="1">
            <a:spLocks noGrp="1"/>
          </p:cNvSpPr>
          <p:nvPr>
            <p:ph type="title"/>
          </p:nvPr>
        </p:nvSpPr>
        <p:spPr>
          <a:xfrm>
            <a:off x="457200" y="496888"/>
            <a:ext cx="8229600" cy="331787"/>
          </a:xfrm>
          <a:prstGeom prst="rect">
            <a:avLst/>
          </a:prstGeom>
          <a:noFill/>
          <a:ln>
            <a:noFill/>
          </a:ln>
        </p:spPr>
        <p:txBody>
          <a:bodyPr spcFirstLastPara="1" wrap="square" lIns="91425" tIns="45700" rIns="91425" bIns="45700" numCol="1" anchor="ctr" anchorCtr="0">
            <a:noAutofit/>
          </a:bodyPr>
          <a:lstStyle/>
          <a:p>
            <a:pPr marL="0" lvl="0" indent="0" algn="l" rtl="0">
              <a:spcBef>
                <a:spcPts val="0"/>
              </a:spcBef>
              <a:spcAft>
                <a:spcPts val="0"/>
              </a:spcAft>
              <a:buNone/>
            </a:pPr>
            <a:r>
              <a:rPr lang="ja-JP" altLang="ja-JP" sz="1400"/>
              <a:t>8．エントリー動機について　（可能な限り具体的にご記入ください）</a:t>
            </a:r>
            <a:endParaRPr/>
          </a:p>
        </p:txBody>
      </p:sp>
      <p:sp>
        <p:nvSpPr>
          <p:cNvPr id="96" name="Google Shape;96;p9"/>
          <p:cNvSpPr txBox="1">
            <a:spLocks noGrp="1"/>
          </p:cNvSpPr>
          <p:nvPr>
            <p:ph type="body" idx="1"/>
          </p:nvPr>
        </p:nvSpPr>
        <p:spPr>
          <a:xfrm>
            <a:off x="457200" y="985838"/>
            <a:ext cx="8229600" cy="5140325"/>
          </a:xfrm>
          <a:prstGeom prst="rect">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numCol="1" anchor="t" anchorCtr="0">
            <a:normAutofit/>
          </a:bodyPr>
          <a:lstStyle/>
          <a:p>
            <a:pPr marL="342900" lvl="0" indent="-342900" algn="l" rtl="0">
              <a:spcBef>
                <a:spcPts val="0"/>
              </a:spcBef>
              <a:spcAft>
                <a:spcPts val="0"/>
              </a:spcAft>
              <a:buClr>
                <a:schemeClr val="dk1"/>
              </a:buClr>
              <a:buSzPts val="1400"/>
              <a:buFont typeface="Arial"/>
              <a:buChar char="•"/>
            </a:pPr>
            <a:r>
              <a:rPr lang="ja-JP" altLang="ja-JP">
                <a:solidFill>
                  <a:schemeClr val="dk1"/>
                </a:solidFill>
                <a:latin typeface="Calibri"/>
                <a:ea typeface="Calibri"/>
                <a:cs typeface="Calibri"/>
                <a:sym typeface="Calibri"/>
              </a:rPr>
              <a:t>起業塾に応募したキッカケ、動機</a:t>
            </a:r>
            <a:endParaRPr/>
          </a:p>
          <a:p>
            <a:pPr marL="742950" lvl="1" indent="-196850" algn="l" rtl="0">
              <a:spcBef>
                <a:spcPts val="280"/>
              </a:spcBef>
              <a:spcAft>
                <a:spcPts val="0"/>
              </a:spcAft>
              <a:buClr>
                <a:schemeClr val="dk1"/>
              </a:buClr>
              <a:buSzPts val="1400"/>
              <a:buFont typeface="Arial"/>
              <a:buNone/>
            </a:pPr>
            <a:endParaRPr/>
          </a:p>
          <a:p>
            <a:pPr marL="742950" lvl="1" indent="-196850" algn="l" rtl="0">
              <a:spcBef>
                <a:spcPts val="280"/>
              </a:spcBef>
              <a:spcAft>
                <a:spcPts val="0"/>
              </a:spcAft>
              <a:buClr>
                <a:schemeClr val="dk1"/>
              </a:buClr>
              <a:buSzPts val="1400"/>
              <a:buFont typeface="Arial"/>
              <a:buNone/>
            </a:pPr>
            <a:endParaRPr/>
          </a:p>
          <a:p>
            <a:pPr marL="742950" lvl="1" indent="-196850" algn="l" rtl="0">
              <a:spcBef>
                <a:spcPts val="280"/>
              </a:spcBef>
              <a:spcAft>
                <a:spcPts val="0"/>
              </a:spcAft>
              <a:buClr>
                <a:schemeClr val="dk1"/>
              </a:buClr>
              <a:buSzPts val="1400"/>
              <a:buFont typeface="Arial"/>
              <a:buNone/>
            </a:pPr>
            <a:endParaRPr/>
          </a:p>
          <a:p>
            <a:pPr marL="742950" lvl="1" indent="-196850" algn="l" rtl="0">
              <a:spcBef>
                <a:spcPts val="280"/>
              </a:spcBef>
              <a:spcAft>
                <a:spcPts val="0"/>
              </a:spcAft>
              <a:buClr>
                <a:schemeClr val="dk1"/>
              </a:buClr>
              <a:buSzPts val="1400"/>
              <a:buFont typeface="Arial"/>
              <a:buNone/>
            </a:pPr>
            <a:endParaRPr/>
          </a:p>
          <a:p>
            <a:pPr marL="742950" lvl="1" indent="-196850" algn="l" rtl="0">
              <a:spcBef>
                <a:spcPts val="280"/>
              </a:spcBef>
              <a:spcAft>
                <a:spcPts val="0"/>
              </a:spcAft>
              <a:buClr>
                <a:schemeClr val="dk1"/>
              </a:buClr>
              <a:buSzPts val="1400"/>
              <a:buFont typeface="Arial"/>
              <a:buNone/>
            </a:pPr>
            <a:endParaRPr/>
          </a:p>
          <a:p>
            <a:pPr marL="742950" lvl="1" indent="-196850" algn="l" rtl="0">
              <a:spcBef>
                <a:spcPts val="280"/>
              </a:spcBef>
              <a:spcAft>
                <a:spcPts val="0"/>
              </a:spcAft>
              <a:buClr>
                <a:schemeClr val="dk1"/>
              </a:buClr>
              <a:buSzPts val="1400"/>
              <a:buFont typeface="Arial"/>
              <a:buNone/>
            </a:pPr>
            <a:endParaRPr/>
          </a:p>
          <a:p>
            <a:pPr marL="742950" lvl="1" indent="-196850" algn="l" rtl="0">
              <a:spcBef>
                <a:spcPts val="280"/>
              </a:spcBef>
              <a:spcAft>
                <a:spcPts val="0"/>
              </a:spcAft>
              <a:buClr>
                <a:schemeClr val="dk1"/>
              </a:buClr>
              <a:buSzPts val="1400"/>
              <a:buFont typeface="Arial"/>
              <a:buNone/>
            </a:pPr>
            <a:endParaRPr/>
          </a:p>
          <a:p>
            <a:pPr marL="342900" lvl="0" indent="-342900" algn="l" rtl="0">
              <a:spcBef>
                <a:spcPts val="280"/>
              </a:spcBef>
              <a:spcAft>
                <a:spcPts val="0"/>
              </a:spcAft>
              <a:buClr>
                <a:schemeClr val="dk1"/>
              </a:buClr>
              <a:buSzPts val="1400"/>
              <a:buFont typeface="Arial"/>
              <a:buChar char="•"/>
            </a:pPr>
            <a:r>
              <a:rPr lang="ja-JP" altLang="ja-JP">
                <a:solidFill>
                  <a:schemeClr val="dk1"/>
                </a:solidFill>
                <a:latin typeface="Calibri"/>
                <a:ea typeface="Calibri"/>
                <a:cs typeface="Calibri"/>
                <a:sym typeface="Calibri"/>
              </a:rPr>
              <a:t>起業塾を通してどのように自分や事業を成長・変化させたいか</a:t>
            </a:r>
            <a:endParaRPr/>
          </a:p>
          <a:p>
            <a:pPr marL="742950" lvl="1" indent="-196850" algn="l" rtl="0">
              <a:spcBef>
                <a:spcPts val="280"/>
              </a:spcBef>
              <a:spcAft>
                <a:spcPts val="0"/>
              </a:spcAft>
              <a:buClr>
                <a:schemeClr val="dk1"/>
              </a:buClr>
              <a:buSzPts val="1400"/>
              <a:buFont typeface="Arial"/>
              <a:buNone/>
            </a:pPr>
            <a:endParaRPr/>
          </a:p>
          <a:p>
            <a:pPr marL="742950" lvl="1" indent="-196850" algn="l" rtl="0">
              <a:spcBef>
                <a:spcPts val="280"/>
              </a:spcBef>
              <a:spcAft>
                <a:spcPts val="0"/>
              </a:spcAft>
              <a:buClr>
                <a:schemeClr val="dk1"/>
              </a:buClr>
              <a:buSzPts val="1400"/>
              <a:buFont typeface="Arial"/>
              <a:buNone/>
            </a:pPr>
            <a:endParaRPr/>
          </a:p>
          <a:p>
            <a:pPr marL="742950" lvl="1" indent="-196850" algn="l" rtl="0">
              <a:spcBef>
                <a:spcPts val="280"/>
              </a:spcBef>
              <a:spcAft>
                <a:spcPts val="0"/>
              </a:spcAft>
              <a:buClr>
                <a:schemeClr val="dk1"/>
              </a:buClr>
              <a:buSzPts val="1400"/>
              <a:buFont typeface="Arial"/>
              <a:buNone/>
            </a:pPr>
            <a:endParaRPr/>
          </a:p>
          <a:p>
            <a:pPr marL="742950" lvl="1" indent="-196850" algn="l" rtl="0">
              <a:spcBef>
                <a:spcPts val="280"/>
              </a:spcBef>
              <a:spcAft>
                <a:spcPts val="0"/>
              </a:spcAft>
              <a:buClr>
                <a:schemeClr val="dk1"/>
              </a:buClr>
              <a:buSzPts val="1400"/>
              <a:buFont typeface="Arial"/>
              <a:buNone/>
            </a:pPr>
            <a:endParaRPr/>
          </a:p>
          <a:p>
            <a:pPr marL="742950" lvl="1" indent="-196850" algn="l" rtl="0">
              <a:spcBef>
                <a:spcPts val="280"/>
              </a:spcBef>
              <a:spcAft>
                <a:spcPts val="0"/>
              </a:spcAft>
              <a:buClr>
                <a:schemeClr val="dk1"/>
              </a:buClr>
              <a:buSzPts val="1400"/>
              <a:buFont typeface="Arial"/>
              <a:buNone/>
            </a:pPr>
            <a:endParaRPr/>
          </a:p>
        </p:txBody>
      </p:sp>
      <p:sp>
        <p:nvSpPr>
          <p:cNvPr id="97" name="Google Shape;97;p9"/>
          <p:cNvSpPr txBox="1">
            <a:spLocks noGrp="1"/>
          </p:cNvSpPr>
          <p:nvPr>
            <p:ph type="sldNum" idx="12"/>
          </p:nvPr>
        </p:nvSpPr>
        <p:spPr>
          <a:xfrm>
            <a:off x="6553200" y="6491288"/>
            <a:ext cx="2133600" cy="365125"/>
          </a:xfrm>
          <a:prstGeom prst="rect">
            <a:avLst/>
          </a:prstGeom>
          <a:noFill/>
          <a:ln>
            <a:noFill/>
          </a:ln>
        </p:spPr>
        <p:txBody>
          <a:bodyPr spcFirstLastPara="1" wrap="square" lIns="91425" tIns="45700" rIns="91425" bIns="45700" numCol="1" anchor="ctr" anchorCtr="0">
            <a:noAutofit/>
          </a:bodyPr>
          <a:lstStyle/>
          <a:p>
            <a:pPr marL="0" marR="0" lvl="0" indent="0" algn="r" rtl="0">
              <a:spcBef>
                <a:spcPts val="0"/>
              </a:spcBef>
              <a:spcAft>
                <a:spcPts val="0"/>
              </a:spcAft>
              <a:buClr>
                <a:srgbClr val="000000"/>
              </a:buClr>
              <a:buSzPts val="1200"/>
              <a:buFont typeface="Arial"/>
              <a:buNone/>
            </a:pPr>
            <a:fld id="{00000000-1234-1234-1234-123412341234}" type="slidenum">
              <a:rPr lang="ja-JP" altLang="ja-JP" sz="1200" b="0" i="0" u="none" strike="noStrike" cap="none">
                <a:solidFill>
                  <a:srgbClr val="000000"/>
                </a:solidFill>
                <a:latin typeface="Calibri"/>
                <a:ea typeface="Calibri"/>
                <a:cs typeface="Calibri"/>
                <a:sym typeface="Calibri"/>
              </a:rPr>
              <a:t>9</a:t>
            </a:fld>
            <a:endParaRPr sz="1200" b="0" i="0" u="none" strike="noStrike" cap="none">
              <a:solidFill>
                <a:srgbClr val="000000"/>
              </a:solidFill>
              <a:latin typeface="Calibri"/>
              <a:ea typeface="Calibri"/>
              <a:cs typeface="Calibri"/>
              <a:sym typeface="Calibri"/>
            </a:endParaRPr>
          </a:p>
        </p:txBody>
      </p:sp>
      <p:sp>
        <p:nvSpPr>
          <p:cNvPr id="98" name="Google Shape;98;p9"/>
          <p:cNvSpPr txBox="1">
            <a:spLocks noGrp="1"/>
          </p:cNvSpPr>
          <p:nvPr>
            <p:ph type="ftr" idx="11"/>
          </p:nvPr>
        </p:nvSpPr>
        <p:spPr>
          <a:xfrm>
            <a:off x="2590800" y="6491288"/>
            <a:ext cx="3962400" cy="365125"/>
          </a:xfrm>
          <a:prstGeom prst="rect">
            <a:avLst/>
          </a:prstGeom>
          <a:noFill/>
          <a:ln>
            <a:noFill/>
          </a:ln>
        </p:spPr>
        <p:txBody>
          <a:bodyPr spcFirstLastPara="1" wrap="square" lIns="91425" tIns="45700" rIns="91425" bIns="45700" numCol="1" anchor="ctr" anchorCtr="0">
            <a:noAutofit/>
          </a:bodyPr>
          <a:lstStyle/>
          <a:p>
            <a:pPr marL="0" marR="0" lvl="0" indent="0" algn="ctr" rtl="0">
              <a:spcBef>
                <a:spcPts val="0"/>
              </a:spcBef>
              <a:spcAft>
                <a:spcPts val="0"/>
              </a:spcAft>
              <a:buClr>
                <a:srgbClr val="000000"/>
              </a:buClr>
              <a:buSzPts val="800"/>
              <a:buFont typeface="Arial"/>
              <a:buNone/>
            </a:pPr>
            <a:r>
              <a:rPr lang="ja-JP" altLang="ja-JP" sz="800" b="0" i="0" u="none" strike="noStrike" cap="none">
                <a:solidFill>
                  <a:srgbClr val="000000"/>
                </a:solidFill>
                <a:latin typeface="Century Gothic"/>
                <a:ea typeface="Century Gothic"/>
                <a:cs typeface="Century Gothic"/>
                <a:sym typeface="Century Gothic"/>
              </a:rPr>
              <a:t>Copyright(C)20</a:t>
            </a:r>
            <a:r>
              <a:rPr lang="ja-JP" altLang="ja-JP"/>
              <a:t>20</a:t>
            </a:r>
            <a:r>
              <a:rPr lang="ja-JP" altLang="ja-JP" sz="800" b="0" i="0" u="none" strike="noStrike" cap="none">
                <a:solidFill>
                  <a:srgbClr val="000000"/>
                </a:solidFill>
                <a:latin typeface="Century Gothic"/>
                <a:ea typeface="Century Gothic"/>
                <a:cs typeface="Century Gothic"/>
                <a:sym typeface="Century Gothic"/>
              </a:rPr>
              <a:t>　東海若手起業塾実行委員会　All rights reserved</a:t>
            </a:r>
            <a:endParaRPr sz="800" b="0" i="0" u="none" strike="noStrike" cap="none">
              <a:solidFill>
                <a:srgbClr val="000000"/>
              </a:solidFill>
              <a:latin typeface="Century Gothic"/>
              <a:ea typeface="Century Gothic"/>
              <a:cs typeface="Century Gothic"/>
              <a:sym typeface="Century Gothic"/>
            </a:endParaRPr>
          </a:p>
        </p:txBody>
      </p:sp>
    </p:spTree>
  </p:cSld>
  <p:clrMapOvr>
    <a:masterClrMapping/>
  </p:clrMapOvr>
</p:sld>
</file>

<file path=ppt/theme/theme1.xml><?xml version="1.0" encoding="utf-8"?>
<a:theme xmlns:a="http://schemas.openxmlformats.org/drawingml/2006/main" name="ホワイト">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1549</Words>
  <Application>Microsoft Macintosh PowerPoint</Application>
  <PresentationFormat>画面に合わせる (4:3)</PresentationFormat>
  <Paragraphs>264</Paragraphs>
  <Slides>14</Slides>
  <Notes>14</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14</vt:i4>
      </vt:variant>
    </vt:vector>
  </HeadingPairs>
  <TitlesOfParts>
    <vt:vector size="18" baseType="lpstr">
      <vt:lpstr>Arial</vt:lpstr>
      <vt:lpstr>Century Gothic</vt:lpstr>
      <vt:lpstr>Calibri</vt:lpstr>
      <vt:lpstr>ホワイト</vt:lpstr>
      <vt:lpstr>記入にあたっての注意事項</vt:lpstr>
      <vt:lpstr>PowerPoint プレゼンテーション</vt:lpstr>
      <vt:lpstr>2．団体（法人）、事業について</vt:lpstr>
      <vt:lpstr>3．プロフィール　（可能な限り具体的にご記入ください）</vt:lpstr>
      <vt:lpstr>PowerPoint プレゼンテーション</vt:lpstr>
      <vt:lpstr>5．取り組む社会（地域）課題と顧客について</vt:lpstr>
      <vt:lpstr>6．取り組む社会（地域）課題と顧客について</vt:lpstr>
      <vt:lpstr>7．事業内容について</vt:lpstr>
      <vt:lpstr>8．エントリー動機について　（可能な限り具体的にご記入ください）</vt:lpstr>
      <vt:lpstr>9．活動団体（法人）、事業、社会の傾向などについて</vt:lpstr>
      <vt:lpstr>10．関係者図（ステイクホルダー等について）</vt:lpstr>
      <vt:lpstr>11．先行事例について</vt:lpstr>
      <vt:lpstr>12．収支について（3年分）</vt:lpstr>
      <vt:lpstr>13．本塾への応募に関する「応援者」について   ※エントリー起業家と別組織の方を想定しています</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記入にあたっての注意事項</dc:title>
  <dc:creator>�嶋 舞</dc:creator>
  <cp:lastModifiedBy>千景 古井</cp:lastModifiedBy>
  <cp:revision>3</cp:revision>
  <dcterms:created xsi:type="dcterms:W3CDTF">2012-01-24T05:30:20Z</dcterms:created>
  <dcterms:modified xsi:type="dcterms:W3CDTF">2020-04-29T13:16:50Z</dcterms:modified>
</cp:coreProperties>
</file>