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6"/>
  </p:notesMasterIdLst>
  <p:sldIdLst>
    <p:sldId id="274" r:id="rId2"/>
    <p:sldId id="262" r:id="rId3"/>
    <p:sldId id="266" r:id="rId4"/>
    <p:sldId id="270" r:id="rId5"/>
    <p:sldId id="276" r:id="rId6"/>
    <p:sldId id="271" r:id="rId7"/>
    <p:sldId id="275" r:id="rId8"/>
    <p:sldId id="258" r:id="rId9"/>
    <p:sldId id="272" r:id="rId10"/>
    <p:sldId id="263" r:id="rId11"/>
    <p:sldId id="264" r:id="rId12"/>
    <p:sldId id="273" r:id="rId13"/>
    <p:sldId id="261" r:id="rId14"/>
    <p:sldId id="268" r:id="rId15"/>
  </p:sldIdLst>
  <p:sldSz cx="9144000" cy="6858000" type="screen4x3"/>
  <p:notesSz cx="6858000" cy="9144000"/>
  <p:defaultTextStyle>
    <a:defPPr>
      <a:defRPr lang="ja-JP"/>
    </a:defPPr>
    <a:lvl1pPr algn="l" defTabSz="457200"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1pPr>
    <a:lvl2pPr marL="457200" algn="l" defTabSz="457200"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2pPr>
    <a:lvl3pPr marL="914400" algn="l" defTabSz="457200"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3pPr>
    <a:lvl4pPr marL="1371600" algn="l" defTabSz="457200"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4pPr>
    <a:lvl5pPr marL="1828800" algn="l" defTabSz="457200"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DBED569-4797-4DF1-A0F4-6AAB3CD982D8}" styleName="淡色 3 - アクセント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E8B1032C-EA38-4F05-BA0D-38AFFFC7BED3}" styleName="淡色 3 - アクセント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2D5ABB26-0587-4C30-8999-92F81FD0307C}" styleName="スタイル/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16DA210-FB5B-4158-B5E0-FEB733F419BA}" styleName="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D7AC3CCA-C797-4891-BE02-D94E43425B78}" styleName="中間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69CF1AB2-1976-4502-BF36-3FF5EA218861}" styleName="中間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5940675A-B579-460E-94D1-54222C63F5DA}" styleName="スタイルなし/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27102A9-8310-4765-A935-A1911B00CA55}" styleName="淡色 1 - アクセント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5FD0F851-EC5A-4D38-B0AD-8093EC10F338}" styleName="淡色 1 - アクセント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6E25E649-3F16-4E02-A733-19D2CDBF48F0}" styleName="中間 3 - アクセント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8EC20E35-A176-4012-BC5E-935CFFF8708E}" styleName="中間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FABFCF23-3B69-468F-B69F-88F6DE6A72F2}" styleName="中間 1 - アクセント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BC89EF96-8CEA-46FF-86C4-4CE0E7609802}" styleName="淡色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8799B23B-EC83-4686-B30A-512413B5E67A}" styleName="淡色 3 - アクセント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5DA37D80-6434-44D0-A028-1B22A696006F}" styleName="淡色 3 - アクセント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10A1B5D5-9B99-4C35-A422-299274C87663}" styleName="中間スタイル 1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073A0DAA-6AF3-43AB-8588-CEC1D06C72B9}" styleName="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93D81CF-94F2-401A-BA57-92F5A7B2D0C5}" styleName="中間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330"/>
    <p:restoredTop sz="94660"/>
  </p:normalViewPr>
  <p:slideViewPr>
    <p:cSldViewPr snapToGrid="0" snapToObjects="1">
      <p:cViewPr varScale="1">
        <p:scale>
          <a:sx n="127" d="100"/>
          <a:sy n="127" d="100"/>
        </p:scale>
        <p:origin x="608" y="1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latin typeface="Arial" charset="0"/>
                <a:ea typeface="ＭＳ Ｐゴシック" charset="-128"/>
                <a:cs typeface="+mn-cs"/>
              </a:defRPr>
            </a:lvl1pPr>
          </a:lstStyle>
          <a:p>
            <a:pPr>
              <a:defRPr/>
            </a:pPr>
            <a:endParaRPr lang="ja-JP" altLang="en-US"/>
          </a:p>
        </p:txBody>
      </p:sp>
      <p:sp>
        <p:nvSpPr>
          <p:cNvPr id="3" name="日付プレースホルダー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fld id="{BEA7B36B-91A4-4595-B4AC-289764C48F81}" type="datetimeFigureOut">
              <a:rPr lang="ja-JP" altLang="en-US"/>
              <a:pPr>
                <a:defRPr/>
              </a:pPr>
              <a:t>2018/4/12</a:t>
            </a:fld>
            <a:endParaRPr lang="ja-JP" altLang="en-US"/>
          </a:p>
        </p:txBody>
      </p:sp>
      <p:sp>
        <p:nvSpPr>
          <p:cNvPr id="4" name="スライド イメージ プレースホルダー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ja-JP" altLang="en-US" noProof="0"/>
          </a:p>
        </p:txBody>
      </p:sp>
      <p:sp>
        <p:nvSpPr>
          <p:cNvPr id="5" name="ノート プレースホルダー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ja-JP" altLang="en-US" noProof="0"/>
              <a:t>マスター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6" name="フッター プレースホルダー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hangingPunct="1">
              <a:defRPr sz="1200">
                <a:latin typeface="Arial" charset="0"/>
                <a:ea typeface="ＭＳ Ｐゴシック" charset="-128"/>
                <a:cs typeface="+mn-cs"/>
              </a:defRPr>
            </a:lvl1pPr>
          </a:lstStyle>
          <a:p>
            <a:pPr>
              <a:defRPr/>
            </a:pPr>
            <a:endParaRPr lang="ja-JP" altLang="en-US"/>
          </a:p>
        </p:txBody>
      </p:sp>
      <p:sp>
        <p:nvSpPr>
          <p:cNvPr id="7" name="スライド番号プレースホルダー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2C195EEB-8DA9-4C40-8206-B524CE584B72}" type="slidenum">
              <a:rPr lang="ja-JP" altLang="en-US"/>
              <a:pPr>
                <a:defRPr/>
              </a:pPr>
              <a:t>‹#›</a:t>
            </a:fld>
            <a:endParaRPr lang="ja-JP" altLang="en-US"/>
          </a:p>
        </p:txBody>
      </p:sp>
    </p:spTree>
    <p:extLst>
      <p:ext uri="{BB962C8B-B14F-4D97-AF65-F5344CB8AC3E}">
        <p14:creationId xmlns:p14="http://schemas.microsoft.com/office/powerpoint/2010/main" val="27008833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mn-lt"/>
        <a:ea typeface="+mn-ea"/>
        <a:cs typeface="ＭＳ Ｐゴシック" charset="0"/>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スライド イメージ プレースホルダー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9"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ja-JP" altLang="en-US"/>
          </a:p>
        </p:txBody>
      </p:sp>
      <p:sp>
        <p:nvSpPr>
          <p:cNvPr id="14340" name="スライド番号プレースホルダー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fld id="{37FD1D44-63CE-4EA6-B37E-6404233830A3}" type="slidenum">
              <a:rPr lang="ja-JP" altLang="en-US" smtClean="0"/>
              <a:pPr/>
              <a:t>1</a:t>
            </a:fld>
            <a:endParaRPr lang="ja-JP" altLang="en-US"/>
          </a:p>
        </p:txBody>
      </p:sp>
    </p:spTree>
    <p:extLst>
      <p:ext uri="{BB962C8B-B14F-4D97-AF65-F5344CB8AC3E}">
        <p14:creationId xmlns:p14="http://schemas.microsoft.com/office/powerpoint/2010/main" val="23421089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スライド イメージ プレースホルダー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ja-JP" altLang="en-US"/>
          </a:p>
        </p:txBody>
      </p:sp>
      <p:sp>
        <p:nvSpPr>
          <p:cNvPr id="16388" name="スライド番号プレースホルダー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fld id="{3442ADC6-80B1-40CD-8DBD-47C1BA284723}" type="slidenum">
              <a:rPr lang="ja-JP" altLang="en-US" smtClean="0"/>
              <a:pPr/>
              <a:t>2</a:t>
            </a:fld>
            <a:endParaRPr lang="ja-JP" altLang="en-US"/>
          </a:p>
        </p:txBody>
      </p:sp>
    </p:spTree>
    <p:extLst>
      <p:ext uri="{BB962C8B-B14F-4D97-AF65-F5344CB8AC3E}">
        <p14:creationId xmlns:p14="http://schemas.microsoft.com/office/powerpoint/2010/main" val="25699504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スライド イメージ プレースホルダー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ja-JP" altLang="en-US"/>
          </a:p>
        </p:txBody>
      </p:sp>
      <p:sp>
        <p:nvSpPr>
          <p:cNvPr id="16388" name="スライド番号プレースホルダー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fld id="{3442ADC6-80B1-40CD-8DBD-47C1BA284723}" type="slidenum">
              <a:rPr lang="ja-JP" altLang="en-US" smtClean="0"/>
              <a:pPr/>
              <a:t>5</a:t>
            </a:fld>
            <a:endParaRPr lang="ja-JP" altLang="en-US"/>
          </a:p>
        </p:txBody>
      </p:sp>
    </p:spTree>
    <p:extLst>
      <p:ext uri="{BB962C8B-B14F-4D97-AF65-F5344CB8AC3E}">
        <p14:creationId xmlns:p14="http://schemas.microsoft.com/office/powerpoint/2010/main" val="13194516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スライド イメージ プレースホルダー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ja-JP" altLang="en-US"/>
          </a:p>
        </p:txBody>
      </p:sp>
      <p:sp>
        <p:nvSpPr>
          <p:cNvPr id="23556" name="スライド番号プレースホルダー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fld id="{6F989903-2490-45D7-8EEE-D8F815AB250F}" type="slidenum">
              <a:rPr lang="ja-JP" altLang="en-US" smtClean="0"/>
              <a:pPr/>
              <a:t>9</a:t>
            </a:fld>
            <a:endParaRPr lang="ja-JP" altLang="en-US"/>
          </a:p>
        </p:txBody>
      </p:sp>
    </p:spTree>
    <p:extLst>
      <p:ext uri="{BB962C8B-B14F-4D97-AF65-F5344CB8AC3E}">
        <p14:creationId xmlns:p14="http://schemas.microsoft.com/office/powerpoint/2010/main" val="16641666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タイトルとコンテンツ">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6" name="タイトル 5"/>
          <p:cNvSpPr>
            <a:spLocks noGrp="1"/>
          </p:cNvSpPr>
          <p:nvPr>
            <p:ph type="title"/>
          </p:nvPr>
        </p:nvSpPr>
        <p:spPr/>
        <p:txBody>
          <a:bodyPr/>
          <a:lstStyle/>
          <a:p>
            <a:r>
              <a:rPr lang="ja-JP" altLang="en-US"/>
              <a:t>マスター タイトルの書式設定</a:t>
            </a:r>
          </a:p>
        </p:txBody>
      </p:sp>
      <p:sp>
        <p:nvSpPr>
          <p:cNvPr id="4" name="フッター プレースホルダー 4"/>
          <p:cNvSpPr>
            <a:spLocks noGrp="1"/>
          </p:cNvSpPr>
          <p:nvPr>
            <p:ph type="ftr" sz="quarter" idx="10"/>
          </p:nvPr>
        </p:nvSpPr>
        <p:spPr/>
        <p:txBody>
          <a:bodyPr/>
          <a:lstStyle>
            <a:lvl1pPr>
              <a:defRPr/>
            </a:lvl1pPr>
          </a:lstStyle>
          <a:p>
            <a:pPr>
              <a:defRPr/>
            </a:pPr>
            <a:r>
              <a:rPr lang="en-US" altLang="ja-JP" dirty="0"/>
              <a:t>Copyright(C)2017</a:t>
            </a:r>
            <a:r>
              <a:rPr lang="ja-JP" altLang="en-US" dirty="0"/>
              <a:t>　東海若手起業塾実行委員会　</a:t>
            </a:r>
            <a:r>
              <a:rPr lang="en-US" altLang="ja-JP" dirty="0"/>
              <a:t>All rights reserved</a:t>
            </a:r>
            <a:endParaRPr lang="ja-JP" altLang="en-US" dirty="0"/>
          </a:p>
        </p:txBody>
      </p:sp>
      <p:sp>
        <p:nvSpPr>
          <p:cNvPr id="5" name="スライド番号プレースホルダー 5"/>
          <p:cNvSpPr>
            <a:spLocks noGrp="1"/>
          </p:cNvSpPr>
          <p:nvPr>
            <p:ph type="sldNum" sz="quarter" idx="11"/>
          </p:nvPr>
        </p:nvSpPr>
        <p:spPr/>
        <p:txBody>
          <a:bodyPr/>
          <a:lstStyle>
            <a:lvl1pPr>
              <a:defRPr/>
            </a:lvl1pPr>
          </a:lstStyle>
          <a:p>
            <a:pPr>
              <a:defRPr/>
            </a:pPr>
            <a:fld id="{660C8E89-2CD9-4309-99B4-56A8E735D681}" type="slidenum">
              <a:rPr lang="ja-JP" altLang="en-US"/>
              <a:pPr>
                <a:defRPr/>
              </a:pPr>
              <a:t>‹#›</a:t>
            </a:fld>
            <a:endParaRPr lang="ja-JP" altLang="en-US"/>
          </a:p>
        </p:txBody>
      </p:sp>
    </p:spTree>
    <p:extLst>
      <p:ext uri="{BB962C8B-B14F-4D97-AF65-F5344CB8AC3E}">
        <p14:creationId xmlns:p14="http://schemas.microsoft.com/office/powerpoint/2010/main" val="420198163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タイトル プレースホルダー 1"/>
          <p:cNvSpPr>
            <a:spLocks noGrp="1"/>
          </p:cNvSpPr>
          <p:nvPr>
            <p:ph type="title"/>
          </p:nvPr>
        </p:nvSpPr>
        <p:spPr bwMode="auto">
          <a:xfrm>
            <a:off x="457200" y="496888"/>
            <a:ext cx="8229600" cy="331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a:t>マスター タイトルの書式設定</a:t>
            </a:r>
          </a:p>
        </p:txBody>
      </p:sp>
      <p:sp>
        <p:nvSpPr>
          <p:cNvPr id="1027" name="テキスト プレースホルダー 2"/>
          <p:cNvSpPr>
            <a:spLocks noGrp="1"/>
          </p:cNvSpPr>
          <p:nvPr>
            <p:ph type="body" idx="1"/>
          </p:nvPr>
        </p:nvSpPr>
        <p:spPr bwMode="auto">
          <a:xfrm>
            <a:off x="457200" y="985838"/>
            <a:ext cx="8229600" cy="5140325"/>
          </a:xfrm>
          <a:prstGeom prst="rect">
            <a:avLst/>
          </a:prstGeom>
          <a:ln/>
          <a:extLst/>
        </p:spPr>
        <p:style>
          <a:lnRef idx="2">
            <a:schemeClr val="dk1"/>
          </a:lnRef>
          <a:fillRef idx="1">
            <a:schemeClr val="lt1"/>
          </a:fillRef>
          <a:effectRef idx="0">
            <a:schemeClr val="dk1"/>
          </a:effectRef>
          <a:fontRef idx="none"/>
        </p:style>
        <p:txBody>
          <a:bodyPr vert="horz" wrap="square" lIns="91440" tIns="45720" rIns="91440" bIns="45720" numCol="1" anchor="t" anchorCtr="0" compatLnSpc="1">
            <a:prstTxWarp prst="textNoShape">
              <a:avLst/>
            </a:prstTxWarp>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p>
        </p:txBody>
      </p:sp>
      <p:sp>
        <p:nvSpPr>
          <p:cNvPr id="7" name="タイトル 3"/>
          <p:cNvSpPr txBox="1">
            <a:spLocks/>
          </p:cNvSpPr>
          <p:nvPr userDrawn="1"/>
        </p:nvSpPr>
        <p:spPr>
          <a:xfrm>
            <a:off x="457200" y="150813"/>
            <a:ext cx="8229600" cy="677862"/>
          </a:xfrm>
          <a:prstGeom prst="rect">
            <a:avLst/>
          </a:prstGeom>
        </p:spPr>
        <p:txBody>
          <a:bodyPr/>
          <a:lstStyle>
            <a:lvl1pPr algn="ctr" defTabSz="457200" rtl="0" eaLnBrk="0" fontAlgn="base" hangingPunct="0">
              <a:spcBef>
                <a:spcPct val="0"/>
              </a:spcBef>
              <a:spcAft>
                <a:spcPct val="0"/>
              </a:spcAft>
              <a:defRPr kumimoji="1" sz="4400" kern="1200">
                <a:solidFill>
                  <a:schemeClr val="tx1"/>
                </a:solidFill>
                <a:latin typeface="+mj-lt"/>
                <a:ea typeface="+mj-ea"/>
                <a:cs typeface="ＭＳ Ｐゴシック" charset="0"/>
              </a:defRPr>
            </a:lvl1pPr>
            <a:lvl2pPr algn="ctr" defTabSz="457200" rtl="0" eaLnBrk="0" fontAlgn="base" hangingPunct="0">
              <a:spcBef>
                <a:spcPct val="0"/>
              </a:spcBef>
              <a:spcAft>
                <a:spcPct val="0"/>
              </a:spcAft>
              <a:defRPr kumimoji="1" sz="4400">
                <a:solidFill>
                  <a:schemeClr val="tx1"/>
                </a:solidFill>
                <a:latin typeface="Calibri" pitchFamily="34" charset="0"/>
                <a:ea typeface="ＭＳ Ｐゴシック" charset="-128"/>
                <a:cs typeface="ＭＳ Ｐゴシック" charset="0"/>
              </a:defRPr>
            </a:lvl2pPr>
            <a:lvl3pPr algn="ctr" defTabSz="457200" rtl="0" eaLnBrk="0" fontAlgn="base" hangingPunct="0">
              <a:spcBef>
                <a:spcPct val="0"/>
              </a:spcBef>
              <a:spcAft>
                <a:spcPct val="0"/>
              </a:spcAft>
              <a:defRPr kumimoji="1" sz="4400">
                <a:solidFill>
                  <a:schemeClr val="tx1"/>
                </a:solidFill>
                <a:latin typeface="Calibri" pitchFamily="34" charset="0"/>
                <a:ea typeface="ＭＳ Ｐゴシック" charset="-128"/>
                <a:cs typeface="ＭＳ Ｐゴシック" charset="0"/>
              </a:defRPr>
            </a:lvl3pPr>
            <a:lvl4pPr algn="ctr" defTabSz="457200" rtl="0" eaLnBrk="0" fontAlgn="base" hangingPunct="0">
              <a:spcBef>
                <a:spcPct val="0"/>
              </a:spcBef>
              <a:spcAft>
                <a:spcPct val="0"/>
              </a:spcAft>
              <a:defRPr kumimoji="1" sz="4400">
                <a:solidFill>
                  <a:schemeClr val="tx1"/>
                </a:solidFill>
                <a:latin typeface="Calibri" pitchFamily="34" charset="0"/>
                <a:ea typeface="ＭＳ Ｐゴシック" charset="-128"/>
                <a:cs typeface="ＭＳ Ｐゴシック" charset="0"/>
              </a:defRPr>
            </a:lvl4pPr>
            <a:lvl5pPr algn="ctr" defTabSz="457200" rtl="0" eaLnBrk="0" fontAlgn="base" hangingPunct="0">
              <a:spcBef>
                <a:spcPct val="0"/>
              </a:spcBef>
              <a:spcAft>
                <a:spcPct val="0"/>
              </a:spcAft>
              <a:defRPr kumimoji="1" sz="4400">
                <a:solidFill>
                  <a:schemeClr val="tx1"/>
                </a:solidFill>
                <a:latin typeface="Calibri" pitchFamily="34" charset="0"/>
                <a:ea typeface="ＭＳ Ｐゴシック" charset="-128"/>
                <a:cs typeface="ＭＳ Ｐゴシック" charset="0"/>
              </a:defRPr>
            </a:lvl5pPr>
            <a:lvl6pPr marL="457200" algn="ctr" defTabSz="457200" rtl="0" fontAlgn="base">
              <a:spcBef>
                <a:spcPct val="0"/>
              </a:spcBef>
              <a:spcAft>
                <a:spcPct val="0"/>
              </a:spcAft>
              <a:defRPr kumimoji="1" sz="4400">
                <a:solidFill>
                  <a:schemeClr val="tx1"/>
                </a:solidFill>
                <a:latin typeface="Calibri" pitchFamily="34" charset="0"/>
                <a:ea typeface="ＭＳ Ｐゴシック" charset="-128"/>
              </a:defRPr>
            </a:lvl6pPr>
            <a:lvl7pPr marL="914400" algn="ctr" defTabSz="457200" rtl="0" fontAlgn="base">
              <a:spcBef>
                <a:spcPct val="0"/>
              </a:spcBef>
              <a:spcAft>
                <a:spcPct val="0"/>
              </a:spcAft>
              <a:defRPr kumimoji="1" sz="4400">
                <a:solidFill>
                  <a:schemeClr val="tx1"/>
                </a:solidFill>
                <a:latin typeface="Calibri" pitchFamily="34" charset="0"/>
                <a:ea typeface="ＭＳ Ｐゴシック" charset="-128"/>
              </a:defRPr>
            </a:lvl7pPr>
            <a:lvl8pPr marL="1371600" algn="ctr" defTabSz="457200" rtl="0" fontAlgn="base">
              <a:spcBef>
                <a:spcPct val="0"/>
              </a:spcBef>
              <a:spcAft>
                <a:spcPct val="0"/>
              </a:spcAft>
              <a:defRPr kumimoji="1" sz="4400">
                <a:solidFill>
                  <a:schemeClr val="tx1"/>
                </a:solidFill>
                <a:latin typeface="Calibri" pitchFamily="34" charset="0"/>
                <a:ea typeface="ＭＳ Ｐゴシック" charset="-128"/>
              </a:defRPr>
            </a:lvl8pPr>
            <a:lvl9pPr marL="1828800" algn="ctr" defTabSz="457200" rtl="0" fontAlgn="base">
              <a:spcBef>
                <a:spcPct val="0"/>
              </a:spcBef>
              <a:spcAft>
                <a:spcPct val="0"/>
              </a:spcAft>
              <a:defRPr kumimoji="1" sz="4400">
                <a:solidFill>
                  <a:schemeClr val="tx1"/>
                </a:solidFill>
                <a:latin typeface="Calibri" pitchFamily="34" charset="0"/>
                <a:ea typeface="ＭＳ Ｐゴシック" charset="-128"/>
              </a:defRPr>
            </a:lvl9pPr>
          </a:lstStyle>
          <a:p>
            <a:pPr algn="l" eaLnBrk="1" hangingPunct="1">
              <a:defRPr/>
            </a:pPr>
            <a:r>
              <a:rPr lang="ja-JP" altLang="en-US" sz="1600" b="1" dirty="0"/>
              <a:t>東海若手起業塾　</a:t>
            </a:r>
            <a:r>
              <a:rPr lang="ja-JP" altLang="en-US" sz="1600" b="1"/>
              <a:t>第</a:t>
            </a:r>
            <a:r>
              <a:rPr lang="en-US" altLang="ja-JP" sz="1600" b="1" dirty="0"/>
              <a:t>11</a:t>
            </a:r>
            <a:r>
              <a:rPr lang="ja-JP" altLang="en-US" sz="1600" b="1"/>
              <a:t>期</a:t>
            </a:r>
            <a:r>
              <a:rPr lang="ja-JP" altLang="en-US" sz="1600" b="1" dirty="0"/>
              <a:t>　エントリーシート　</a:t>
            </a:r>
          </a:p>
        </p:txBody>
      </p:sp>
      <p:cxnSp>
        <p:nvCxnSpPr>
          <p:cNvPr id="8" name="直線コネクタ 7"/>
          <p:cNvCxnSpPr>
            <a:cxnSpLocks noChangeShapeType="1"/>
          </p:cNvCxnSpPr>
          <p:nvPr userDrawn="1"/>
        </p:nvCxnSpPr>
        <p:spPr bwMode="auto">
          <a:xfrm>
            <a:off x="284163" y="496888"/>
            <a:ext cx="8402637" cy="0"/>
          </a:xfrm>
          <a:prstGeom prst="line">
            <a:avLst/>
          </a:prstGeom>
          <a:noFill/>
          <a:ln w="38100">
            <a:solidFill>
              <a:schemeClr val="tx1"/>
            </a:solidFill>
            <a:round/>
            <a:headEnd/>
            <a:tailEn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pic>
        <p:nvPicPr>
          <p:cNvPr id="1030" name="Picture 6" descr="tokai_logo"/>
          <p:cNvPicPr>
            <a:picLocks noChangeAspect="1" noChangeArrowheads="1"/>
          </p:cNvPicPr>
          <p:nvPr userDrawn="1"/>
        </p:nvPicPr>
        <p:blipFill>
          <a:blip r:embed="rId3">
            <a:extLst>
              <a:ext uri="{28A0092B-C50C-407E-A947-70E740481C1C}">
                <a14:useLocalDpi xmlns:a14="http://schemas.microsoft.com/office/drawing/2010/main" val="0"/>
              </a:ext>
            </a:extLst>
          </a:blip>
          <a:srcRect t="6181" b="70000"/>
          <a:stretch>
            <a:fillRect/>
          </a:stretch>
        </p:blipFill>
        <p:spPr bwMode="auto">
          <a:xfrm>
            <a:off x="7545388" y="117475"/>
            <a:ext cx="1141412"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フッター プレースホルダー 4"/>
          <p:cNvSpPr>
            <a:spLocks noGrp="1"/>
          </p:cNvSpPr>
          <p:nvPr>
            <p:ph type="ftr" sz="quarter" idx="3"/>
          </p:nvPr>
        </p:nvSpPr>
        <p:spPr>
          <a:xfrm>
            <a:off x="2590800" y="6491288"/>
            <a:ext cx="3962400" cy="365125"/>
          </a:xfrm>
          <a:prstGeom prst="rect">
            <a:avLst/>
          </a:prstGeom>
        </p:spPr>
        <p:txBody>
          <a:bodyPr vert="horz" wrap="square" lIns="91440" tIns="45720" rIns="91440" bIns="45720" numCol="1" anchor="ctr" anchorCtr="0" compatLnSpc="1">
            <a:prstTxWarp prst="textNoShape">
              <a:avLst/>
            </a:prstTxWarp>
          </a:bodyPr>
          <a:lstStyle>
            <a:lvl1pPr algn="ctr" eaLnBrk="1" hangingPunct="1">
              <a:defRPr sz="800">
                <a:solidFill>
                  <a:srgbClr val="000000"/>
                </a:solidFill>
                <a:latin typeface="Century Gothic" panose="020B0502020202020204" pitchFamily="34" charset="0"/>
              </a:defRPr>
            </a:lvl1pPr>
          </a:lstStyle>
          <a:p>
            <a:pPr>
              <a:defRPr/>
            </a:pPr>
            <a:r>
              <a:rPr lang="en-US" altLang="ja-JP" dirty="0"/>
              <a:t>Copyright(C)2018</a:t>
            </a:r>
            <a:r>
              <a:rPr lang="ja-JP" altLang="en-US" dirty="0"/>
              <a:t>　東海若手起業塾実行委員会　</a:t>
            </a:r>
            <a:r>
              <a:rPr lang="en-US" altLang="ja-JP" dirty="0"/>
              <a:t>All rights reserved</a:t>
            </a:r>
            <a:endParaRPr lang="ja-JP" altLang="en-US" dirty="0"/>
          </a:p>
        </p:txBody>
      </p:sp>
      <p:sp>
        <p:nvSpPr>
          <p:cNvPr id="13" name="スライド番号プレースホルダー 5"/>
          <p:cNvSpPr>
            <a:spLocks noGrp="1"/>
          </p:cNvSpPr>
          <p:nvPr>
            <p:ph type="sldNum" sz="quarter" idx="4"/>
          </p:nvPr>
        </p:nvSpPr>
        <p:spPr>
          <a:xfrm>
            <a:off x="6553200" y="6491288"/>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000000"/>
                </a:solidFill>
                <a:latin typeface="Calibri" panose="020F0502020204030204" pitchFamily="34" charset="0"/>
              </a:defRPr>
            </a:lvl1pPr>
          </a:lstStyle>
          <a:p>
            <a:pPr>
              <a:defRPr/>
            </a:pPr>
            <a:fld id="{55B7B47E-EC6E-4A10-AB83-C74E06F8EB35}"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3960" r:id="rId1"/>
  </p:sldLayoutIdLst>
  <p:hf sldNum="0" hdr="0" ftr="0" dt="0"/>
  <p:txStyles>
    <p:titleStyle>
      <a:lvl1pPr algn="l" defTabSz="457200" rtl="0" eaLnBrk="0" fontAlgn="base" hangingPunct="0">
        <a:spcBef>
          <a:spcPct val="0"/>
        </a:spcBef>
        <a:spcAft>
          <a:spcPct val="0"/>
        </a:spcAft>
        <a:defRPr kumimoji="1" sz="1600" kern="1200">
          <a:solidFill>
            <a:schemeClr val="tx1"/>
          </a:solidFill>
          <a:latin typeface="+mj-lt"/>
          <a:ea typeface="+mj-ea"/>
          <a:cs typeface="ＭＳ Ｐゴシック" charset="0"/>
        </a:defRPr>
      </a:lvl1pPr>
      <a:lvl2pPr algn="l" defTabSz="457200" rtl="0" eaLnBrk="0" fontAlgn="base" hangingPunct="0">
        <a:spcBef>
          <a:spcPct val="0"/>
        </a:spcBef>
        <a:spcAft>
          <a:spcPct val="0"/>
        </a:spcAft>
        <a:defRPr kumimoji="1" sz="1600">
          <a:solidFill>
            <a:schemeClr val="tx1"/>
          </a:solidFill>
          <a:latin typeface="Calibri" pitchFamily="34" charset="0"/>
          <a:ea typeface="ＭＳ Ｐゴシック" charset="-128"/>
          <a:cs typeface="ＭＳ Ｐゴシック" charset="0"/>
        </a:defRPr>
      </a:lvl2pPr>
      <a:lvl3pPr algn="l" defTabSz="457200" rtl="0" eaLnBrk="0" fontAlgn="base" hangingPunct="0">
        <a:spcBef>
          <a:spcPct val="0"/>
        </a:spcBef>
        <a:spcAft>
          <a:spcPct val="0"/>
        </a:spcAft>
        <a:defRPr kumimoji="1" sz="1600">
          <a:solidFill>
            <a:schemeClr val="tx1"/>
          </a:solidFill>
          <a:latin typeface="Calibri" pitchFamily="34" charset="0"/>
          <a:ea typeface="ＭＳ Ｐゴシック" charset="-128"/>
          <a:cs typeface="ＭＳ Ｐゴシック" charset="0"/>
        </a:defRPr>
      </a:lvl3pPr>
      <a:lvl4pPr algn="l" defTabSz="457200" rtl="0" eaLnBrk="0" fontAlgn="base" hangingPunct="0">
        <a:spcBef>
          <a:spcPct val="0"/>
        </a:spcBef>
        <a:spcAft>
          <a:spcPct val="0"/>
        </a:spcAft>
        <a:defRPr kumimoji="1" sz="1600">
          <a:solidFill>
            <a:schemeClr val="tx1"/>
          </a:solidFill>
          <a:latin typeface="Calibri" pitchFamily="34" charset="0"/>
          <a:ea typeface="ＭＳ Ｐゴシック" charset="-128"/>
          <a:cs typeface="ＭＳ Ｐゴシック" charset="0"/>
        </a:defRPr>
      </a:lvl4pPr>
      <a:lvl5pPr algn="l" defTabSz="457200" rtl="0" eaLnBrk="0" fontAlgn="base" hangingPunct="0">
        <a:spcBef>
          <a:spcPct val="0"/>
        </a:spcBef>
        <a:spcAft>
          <a:spcPct val="0"/>
        </a:spcAft>
        <a:defRPr kumimoji="1" sz="1600">
          <a:solidFill>
            <a:schemeClr val="tx1"/>
          </a:solidFill>
          <a:latin typeface="Calibri" pitchFamily="34" charset="0"/>
          <a:ea typeface="ＭＳ Ｐゴシック" charset="-128"/>
          <a:cs typeface="ＭＳ Ｐゴシック" charset="0"/>
        </a:defRPr>
      </a:lvl5pPr>
      <a:lvl6pPr marL="457200" algn="ctr" defTabSz="457200" rtl="0" fontAlgn="base">
        <a:spcBef>
          <a:spcPct val="0"/>
        </a:spcBef>
        <a:spcAft>
          <a:spcPct val="0"/>
        </a:spcAft>
        <a:defRPr kumimoji="1" sz="4400">
          <a:solidFill>
            <a:schemeClr val="tx1"/>
          </a:solidFill>
          <a:latin typeface="Calibri" pitchFamily="34" charset="0"/>
          <a:ea typeface="ＭＳ Ｐゴシック" charset="-128"/>
        </a:defRPr>
      </a:lvl6pPr>
      <a:lvl7pPr marL="914400" algn="ctr" defTabSz="457200" rtl="0" fontAlgn="base">
        <a:spcBef>
          <a:spcPct val="0"/>
        </a:spcBef>
        <a:spcAft>
          <a:spcPct val="0"/>
        </a:spcAft>
        <a:defRPr kumimoji="1" sz="4400">
          <a:solidFill>
            <a:schemeClr val="tx1"/>
          </a:solidFill>
          <a:latin typeface="Calibri" pitchFamily="34" charset="0"/>
          <a:ea typeface="ＭＳ Ｐゴシック" charset="-128"/>
        </a:defRPr>
      </a:lvl7pPr>
      <a:lvl8pPr marL="1371600" algn="ctr" defTabSz="457200" rtl="0" fontAlgn="base">
        <a:spcBef>
          <a:spcPct val="0"/>
        </a:spcBef>
        <a:spcAft>
          <a:spcPct val="0"/>
        </a:spcAft>
        <a:defRPr kumimoji="1" sz="4400">
          <a:solidFill>
            <a:schemeClr val="tx1"/>
          </a:solidFill>
          <a:latin typeface="Calibri" pitchFamily="34" charset="0"/>
          <a:ea typeface="ＭＳ Ｐゴシック" charset="-128"/>
        </a:defRPr>
      </a:lvl8pPr>
      <a:lvl9pPr marL="1828800" algn="ctr" defTabSz="457200" rtl="0" fontAlgn="base">
        <a:spcBef>
          <a:spcPct val="0"/>
        </a:spcBef>
        <a:spcAft>
          <a:spcPct val="0"/>
        </a:spcAft>
        <a:defRPr kumimoji="1" sz="4400">
          <a:solidFill>
            <a:schemeClr val="tx1"/>
          </a:solidFill>
          <a:latin typeface="Calibri" pitchFamily="34" charset="0"/>
          <a:ea typeface="ＭＳ Ｐゴシック" charset="-128"/>
        </a:defRPr>
      </a:lvl9pPr>
    </p:titleStyle>
    <p:bodyStyle>
      <a:lvl1pPr marL="342900" indent="-342900" algn="l" defTabSz="457200" rtl="0" eaLnBrk="0" fontAlgn="base" hangingPunct="0">
        <a:spcBef>
          <a:spcPct val="20000"/>
        </a:spcBef>
        <a:spcAft>
          <a:spcPct val="0"/>
        </a:spcAft>
        <a:buFont typeface="Arial" panose="020B0604020202020204" pitchFamily="34" charset="0"/>
        <a:buChar char="•"/>
        <a:defRPr kumimoji="1" sz="1400" kern="1200">
          <a:solidFill>
            <a:schemeClr val="tx1"/>
          </a:solidFill>
          <a:latin typeface="+mn-lt"/>
          <a:ea typeface="+mn-ea"/>
          <a:cs typeface="ＭＳ Ｐゴシック" charset="0"/>
        </a:defRPr>
      </a:lvl1pPr>
      <a:lvl2pPr marL="742950" indent="-285750" algn="l" defTabSz="457200" rtl="0" eaLnBrk="0" fontAlgn="base" hangingPunct="0">
        <a:spcBef>
          <a:spcPct val="20000"/>
        </a:spcBef>
        <a:spcAft>
          <a:spcPct val="0"/>
        </a:spcAft>
        <a:buFont typeface="Arial" panose="020B0604020202020204" pitchFamily="34" charset="0"/>
        <a:buChar char="–"/>
        <a:defRPr kumimoji="1" sz="1400" kern="1200">
          <a:solidFill>
            <a:schemeClr val="tx1"/>
          </a:solidFill>
          <a:latin typeface="+mn-lt"/>
          <a:ea typeface="+mn-ea"/>
          <a:cs typeface="+mn-cs"/>
        </a:defRPr>
      </a:lvl2pPr>
      <a:lvl3pPr marL="1143000" indent="-228600" algn="l" defTabSz="457200" rtl="0" eaLnBrk="0" fontAlgn="base" hangingPunct="0">
        <a:spcBef>
          <a:spcPct val="20000"/>
        </a:spcBef>
        <a:spcAft>
          <a:spcPct val="0"/>
        </a:spcAft>
        <a:buFont typeface="Arial" panose="020B0604020202020204" pitchFamily="34" charset="0"/>
        <a:buChar char="•"/>
        <a:defRPr kumimoji="1" sz="1400" kern="1200">
          <a:solidFill>
            <a:schemeClr val="tx1"/>
          </a:solidFill>
          <a:latin typeface="+mn-lt"/>
          <a:ea typeface="+mn-ea"/>
          <a:cs typeface="+mn-cs"/>
        </a:defRPr>
      </a:lvl3pPr>
      <a:lvl4pPr marL="1600200" indent="-228600" algn="l" defTabSz="457200" rtl="0" eaLnBrk="0" fontAlgn="base" hangingPunct="0">
        <a:spcBef>
          <a:spcPct val="20000"/>
        </a:spcBef>
        <a:spcAft>
          <a:spcPct val="0"/>
        </a:spcAft>
        <a:buFont typeface="Arial" panose="020B0604020202020204" pitchFamily="34" charset="0"/>
        <a:buChar char="–"/>
        <a:defRPr kumimoji="1" sz="1200" kern="1200">
          <a:solidFill>
            <a:schemeClr val="tx1"/>
          </a:solidFill>
          <a:latin typeface="+mn-lt"/>
          <a:ea typeface="+mn-ea"/>
          <a:cs typeface="+mn-cs"/>
        </a:defRPr>
      </a:lvl4pPr>
      <a:lvl5pPr marL="2057400" indent="-228600" algn="l" defTabSz="457200" rtl="0" eaLnBrk="0" fontAlgn="base" hangingPunct="0">
        <a:spcBef>
          <a:spcPct val="20000"/>
        </a:spcBef>
        <a:spcAft>
          <a:spcPct val="0"/>
        </a:spcAft>
        <a:buFont typeface="Arial" panose="020B0604020202020204" pitchFamily="34" charset="0"/>
        <a:buChar char="»"/>
        <a:defRPr kumimoji="1" sz="12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9pPr>
    </p:bodyStyle>
    <p:other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タイトル 3"/>
          <p:cNvSpPr>
            <a:spLocks noGrp="1"/>
          </p:cNvSpPr>
          <p:nvPr>
            <p:ph type="title"/>
          </p:nvPr>
        </p:nvSpPr>
        <p:spPr/>
        <p:txBody>
          <a:bodyPr/>
          <a:lstStyle/>
          <a:p>
            <a:r>
              <a:rPr lang="ja-JP" altLang="en-US" sz="1400" dirty="0"/>
              <a:t>記入にあたっての注意事項</a:t>
            </a:r>
          </a:p>
        </p:txBody>
      </p:sp>
      <p:sp>
        <p:nvSpPr>
          <p:cNvPr id="13315" name="コンテンツ プレースホルダー 4"/>
          <p:cNvSpPr>
            <a:spLocks noGrp="1"/>
          </p:cNvSpPr>
          <p:nvPr>
            <p:ph idx="1"/>
          </p:nvPr>
        </p:nvSpPr>
        <p:spPr>
          <a:xfrm>
            <a:off x="457200" y="985838"/>
            <a:ext cx="8229600" cy="5505450"/>
          </a:xfrm>
          <a:ln>
            <a:solidFill>
              <a:schemeClr val="tx1"/>
            </a:solidFill>
            <a:miter lim="800000"/>
            <a:headEnd/>
            <a:tailEnd/>
          </a:ln>
        </p:spPr>
        <p:txBody>
          <a:bodyPr/>
          <a:lstStyle/>
          <a:p>
            <a:r>
              <a:rPr lang="ja-JP" altLang="en-US" sz="1200" dirty="0"/>
              <a:t>エントリーシート</a:t>
            </a:r>
            <a:r>
              <a:rPr lang="ja-JP" altLang="en-US" sz="1200"/>
              <a:t>はパワーポイント等で作成してください</a:t>
            </a:r>
            <a:r>
              <a:rPr lang="ja-JP" altLang="en-US" sz="1200" dirty="0"/>
              <a:t>。</a:t>
            </a:r>
            <a:endParaRPr lang="en-US" altLang="ja-JP" sz="1200" dirty="0"/>
          </a:p>
          <a:p>
            <a:r>
              <a:rPr lang="ja-JP" altLang="en-US" sz="1200" dirty="0"/>
              <a:t>エントリーシートは項目に従い、わかる範囲でできるだけ具体的にご記入ください。</a:t>
            </a:r>
            <a:endParaRPr lang="en-US" altLang="ja-JP" sz="1200" dirty="0"/>
          </a:p>
          <a:p>
            <a:pPr lvl="1"/>
            <a:r>
              <a:rPr lang="ja-JP" altLang="en-US" sz="1200" dirty="0"/>
              <a:t>まだ事業を実施していない方で、収支等の記入ができない場合は、特に記入の必要はありません。</a:t>
            </a:r>
            <a:endParaRPr lang="en-US" altLang="ja-JP" sz="1200" dirty="0"/>
          </a:p>
          <a:p>
            <a:pPr lvl="1"/>
            <a:r>
              <a:rPr lang="ja-JP" altLang="en-US" sz="1200" dirty="0"/>
              <a:t>記入内容が多く、枠内に収まらない場合は、シートを適宜追加ください。</a:t>
            </a:r>
            <a:endParaRPr lang="en-US" altLang="ja-JP" sz="1200" dirty="0"/>
          </a:p>
          <a:p>
            <a:pPr lvl="1"/>
            <a:r>
              <a:rPr lang="ja-JP" altLang="en-US" sz="1200" dirty="0"/>
              <a:t>追加で資料を添付したい場合は、必要に応じてシートを適宜追加ください。</a:t>
            </a:r>
            <a:endParaRPr lang="en-US" altLang="ja-JP" sz="1200" dirty="0"/>
          </a:p>
          <a:p>
            <a:pPr lvl="1"/>
            <a:r>
              <a:rPr lang="ja-JP" altLang="en-US" sz="1200" dirty="0"/>
              <a:t>必要な場合は適宜、図や写真等を貼付して作成してください。</a:t>
            </a:r>
            <a:endParaRPr lang="en-US" altLang="ja-JP" sz="1200" dirty="0"/>
          </a:p>
          <a:p>
            <a:r>
              <a:rPr lang="ja-JP" altLang="en-US" sz="1200" dirty="0"/>
              <a:t>記入内容が不明な場合</a:t>
            </a:r>
            <a:r>
              <a:rPr lang="ja-JP" altLang="en-US" sz="1200"/>
              <a:t>は、メールまた</a:t>
            </a:r>
            <a:r>
              <a:rPr lang="ja-JP" altLang="en-US" sz="1200" dirty="0"/>
              <a:t>は電話で事務局までお問い合わせください。</a:t>
            </a:r>
            <a:endParaRPr lang="en-US" altLang="ja-JP" sz="1200" dirty="0"/>
          </a:p>
          <a:p>
            <a:r>
              <a:rPr lang="ja-JP" altLang="en-US" sz="1200" dirty="0"/>
              <a:t>選考の評価対象としてエントリーシートのフォーマットでは表現しきれない内容については、「その他補足資料」として資料・作品等を提出することも可能です。</a:t>
            </a:r>
            <a:endParaRPr lang="en-US" altLang="ja-JP" sz="1200" dirty="0"/>
          </a:p>
          <a:p>
            <a:r>
              <a:rPr lang="ja-JP" altLang="en-US" sz="1200" dirty="0"/>
              <a:t>エントリーシートは</a:t>
            </a:r>
            <a:r>
              <a:rPr lang="ja-JP" altLang="en-US" sz="1200"/>
              <a:t>、</a:t>
            </a:r>
            <a:r>
              <a:rPr lang="en-US" altLang="ja-JP" b="1" dirty="0">
                <a:solidFill>
                  <a:srgbClr val="FF0000"/>
                </a:solidFill>
              </a:rPr>
              <a:t>2018</a:t>
            </a:r>
            <a:r>
              <a:rPr lang="ja-JP" altLang="en-US" b="1">
                <a:solidFill>
                  <a:srgbClr val="FF0000"/>
                </a:solidFill>
              </a:rPr>
              <a:t>年</a:t>
            </a:r>
            <a:r>
              <a:rPr lang="en-US" altLang="ja-JP" b="1" dirty="0">
                <a:solidFill>
                  <a:srgbClr val="FF0000"/>
                </a:solidFill>
              </a:rPr>
              <a:t>6</a:t>
            </a:r>
            <a:r>
              <a:rPr lang="ja-JP" altLang="en-US" b="1">
                <a:solidFill>
                  <a:srgbClr val="FF0000"/>
                </a:solidFill>
              </a:rPr>
              <a:t>月</a:t>
            </a:r>
            <a:r>
              <a:rPr lang="en-US" altLang="ja-JP" b="1" dirty="0">
                <a:solidFill>
                  <a:srgbClr val="FF0000"/>
                </a:solidFill>
              </a:rPr>
              <a:t>8</a:t>
            </a:r>
            <a:r>
              <a:rPr lang="ja-JP" altLang="en-US" b="1">
                <a:solidFill>
                  <a:srgbClr val="FF0000"/>
                </a:solidFill>
              </a:rPr>
              <a:t>日</a:t>
            </a:r>
            <a:r>
              <a:rPr lang="ja-JP" altLang="en-US" b="1" dirty="0">
                <a:solidFill>
                  <a:srgbClr val="FF0000"/>
                </a:solidFill>
              </a:rPr>
              <a:t>（金）</a:t>
            </a:r>
            <a:r>
              <a:rPr lang="en-US" altLang="ja-JP" b="1" dirty="0">
                <a:solidFill>
                  <a:srgbClr val="FF0000"/>
                </a:solidFill>
              </a:rPr>
              <a:t>【</a:t>
            </a:r>
            <a:r>
              <a:rPr lang="ja-JP" altLang="en-US" b="1" dirty="0">
                <a:solidFill>
                  <a:srgbClr val="FF0000"/>
                </a:solidFill>
              </a:rPr>
              <a:t>必着</a:t>
            </a:r>
            <a:r>
              <a:rPr lang="en-US" altLang="ja-JP" b="1" dirty="0">
                <a:solidFill>
                  <a:srgbClr val="FF0000"/>
                </a:solidFill>
              </a:rPr>
              <a:t>】</a:t>
            </a:r>
            <a:r>
              <a:rPr lang="ja-JP" altLang="en-US" sz="1200" dirty="0"/>
              <a:t>です。</a:t>
            </a:r>
            <a:endParaRPr lang="en-US" altLang="ja-JP" sz="1200" dirty="0"/>
          </a:p>
          <a:p>
            <a:pPr lvl="1"/>
            <a:r>
              <a:rPr lang="ja-JP" altLang="en-US" sz="1200"/>
              <a:t>提出物一覧　</a:t>
            </a:r>
            <a:r>
              <a:rPr lang="en-US" altLang="ja-JP" sz="1200" dirty="0"/>
              <a:t>※</a:t>
            </a:r>
            <a:r>
              <a:rPr lang="ja-JP" altLang="en-US" sz="1200"/>
              <a:t>メールでのご提出にご協力ください。</a:t>
            </a:r>
            <a:endParaRPr lang="ja-JP" altLang="ja-JP" sz="1200" dirty="0"/>
          </a:p>
          <a:p>
            <a:pPr marL="914400" lvl="2" indent="0">
              <a:buNone/>
            </a:pPr>
            <a:r>
              <a:rPr lang="en-US" altLang="ja-JP" sz="1100" dirty="0"/>
              <a:t>1</a:t>
            </a:r>
            <a:r>
              <a:rPr lang="ja-JP" altLang="en-US" sz="1100" dirty="0"/>
              <a:t>）</a:t>
            </a:r>
            <a:r>
              <a:rPr lang="ja-JP" altLang="en-US" sz="1100"/>
              <a:t>　エントリーシート</a:t>
            </a:r>
            <a:endParaRPr lang="ja-JP" altLang="ja-JP" sz="1100" dirty="0"/>
          </a:p>
          <a:p>
            <a:pPr>
              <a:buFont typeface="Arial" panose="020B0604020202020204" pitchFamily="34" charset="0"/>
              <a:buNone/>
            </a:pPr>
            <a:r>
              <a:rPr lang="en-US" altLang="ja-JP" sz="1100" dirty="0"/>
              <a:t>		</a:t>
            </a:r>
            <a:r>
              <a:rPr lang="ja-JP" altLang="en-US" sz="1100" dirty="0"/>
              <a:t>　　　　　</a:t>
            </a:r>
            <a:r>
              <a:rPr lang="en-US" altLang="ja-JP" sz="1100" dirty="0"/>
              <a:t>2</a:t>
            </a:r>
            <a:r>
              <a:rPr lang="ja-JP" altLang="en-US" sz="1100" dirty="0"/>
              <a:t>）　直近年度の決算書（もしくは予算書）</a:t>
            </a:r>
            <a:endParaRPr lang="ja-JP" altLang="ja-JP" sz="1100" dirty="0"/>
          </a:p>
          <a:p>
            <a:pPr>
              <a:buFont typeface="Arial" panose="020B0604020202020204" pitchFamily="34" charset="0"/>
              <a:buNone/>
            </a:pPr>
            <a:r>
              <a:rPr lang="en-US" altLang="ja-JP" sz="1100" dirty="0"/>
              <a:t>		</a:t>
            </a:r>
            <a:r>
              <a:rPr lang="ja-JP" altLang="en-US" sz="1100" dirty="0"/>
              <a:t>　　　　　</a:t>
            </a:r>
            <a:r>
              <a:rPr lang="en-US" altLang="ja-JP" sz="1100" dirty="0"/>
              <a:t>3</a:t>
            </a:r>
            <a:r>
              <a:rPr lang="ja-JP" altLang="en-US" sz="1100" dirty="0"/>
              <a:t>）　その他補足資料（任意）</a:t>
            </a:r>
            <a:endParaRPr lang="ja-JP" altLang="ja-JP" sz="1100" dirty="0"/>
          </a:p>
          <a:p>
            <a:pPr lvl="1"/>
            <a:r>
              <a:rPr lang="en-US" altLang="ja-JP" sz="1200" dirty="0"/>
              <a:t>E-mail</a:t>
            </a:r>
            <a:r>
              <a:rPr lang="ja-JP" altLang="en-US" sz="1200" dirty="0"/>
              <a:t>送信先　：　</a:t>
            </a:r>
            <a:r>
              <a:rPr lang="en-US" altLang="ja-JP" sz="1200" dirty="0"/>
              <a:t>info@tokai-entre.jp</a:t>
            </a:r>
            <a:r>
              <a:rPr lang="ja-JP" altLang="en-US" sz="1200" dirty="0"/>
              <a:t>　　／　　件名「東海若手</a:t>
            </a:r>
            <a:r>
              <a:rPr lang="ja-JP" altLang="en-US" sz="1200"/>
              <a:t>起業塾・第</a:t>
            </a:r>
            <a:r>
              <a:rPr lang="en-US" altLang="ja-JP" sz="1200" dirty="0"/>
              <a:t>11</a:t>
            </a:r>
            <a:r>
              <a:rPr lang="ja-JP" altLang="en-US" sz="1200"/>
              <a:t>期エントリー」</a:t>
            </a:r>
            <a:endParaRPr lang="ja-JP" altLang="en-US" sz="1200" dirty="0"/>
          </a:p>
          <a:p>
            <a:pPr lvl="1"/>
            <a:r>
              <a:rPr lang="ja-JP" altLang="en-US" sz="1200"/>
              <a:t>ご不明</a:t>
            </a:r>
            <a:r>
              <a:rPr lang="ja-JP" altLang="en-US" sz="1200" dirty="0"/>
              <a:t>な点などがありましたら、お早めにご相談ください。</a:t>
            </a:r>
            <a:endParaRPr lang="en-US" altLang="ja-JP" sz="1200" dirty="0"/>
          </a:p>
          <a:p>
            <a:pPr lvl="1"/>
            <a:r>
              <a:rPr lang="ja-JP" altLang="en-US" sz="1200"/>
              <a:t>ご提出</a:t>
            </a:r>
            <a:r>
              <a:rPr lang="ja-JP" altLang="en-US" sz="1200" dirty="0"/>
              <a:t>いただきました個人情報は、選考及び当塾からのお知らせ以外の目的では使用しません。</a:t>
            </a:r>
            <a:endParaRPr lang="ja-JP" altLang="ja-JP" sz="1200" dirty="0"/>
          </a:p>
        </p:txBody>
      </p:sp>
      <p:sp>
        <p:nvSpPr>
          <p:cNvPr id="13317" name="スライド番号プレースホルダー 5"/>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14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1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1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12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1200">
                <a:solidFill>
                  <a:schemeClr val="tx1"/>
                </a:solidFill>
                <a:latin typeface="Calibri" panose="020F0502020204030204" pitchFamily="34" charset="0"/>
                <a:ea typeface="ＭＳ Ｐゴシック" panose="020B0600070205080204" pitchFamily="50" charset="-128"/>
              </a:defRPr>
            </a:lvl5pPr>
            <a:lvl6pPr marL="2514600" indent="-228600" defTabSz="457200" eaLnBrk="0" fontAlgn="base" hangingPunct="0">
              <a:spcBef>
                <a:spcPct val="20000"/>
              </a:spcBef>
              <a:spcAft>
                <a:spcPct val="0"/>
              </a:spcAft>
              <a:buFont typeface="Arial" panose="020B0604020202020204" pitchFamily="34" charset="0"/>
              <a:buChar char="»"/>
              <a:defRPr kumimoji="1" sz="1200">
                <a:solidFill>
                  <a:schemeClr val="tx1"/>
                </a:solidFill>
                <a:latin typeface="Calibri" panose="020F0502020204030204" pitchFamily="34" charset="0"/>
                <a:ea typeface="ＭＳ Ｐゴシック" panose="020B0600070205080204" pitchFamily="50" charset="-128"/>
              </a:defRPr>
            </a:lvl6pPr>
            <a:lvl7pPr marL="2971800" indent="-228600" defTabSz="457200" eaLnBrk="0" fontAlgn="base" hangingPunct="0">
              <a:spcBef>
                <a:spcPct val="20000"/>
              </a:spcBef>
              <a:spcAft>
                <a:spcPct val="0"/>
              </a:spcAft>
              <a:buFont typeface="Arial" panose="020B0604020202020204" pitchFamily="34" charset="0"/>
              <a:buChar char="»"/>
              <a:defRPr kumimoji="1" sz="1200">
                <a:solidFill>
                  <a:schemeClr val="tx1"/>
                </a:solidFill>
                <a:latin typeface="Calibri" panose="020F0502020204030204" pitchFamily="34" charset="0"/>
                <a:ea typeface="ＭＳ Ｐゴシック" panose="020B0600070205080204" pitchFamily="50" charset="-128"/>
              </a:defRPr>
            </a:lvl7pPr>
            <a:lvl8pPr marL="3429000" indent="-228600" defTabSz="457200" eaLnBrk="0" fontAlgn="base" hangingPunct="0">
              <a:spcBef>
                <a:spcPct val="20000"/>
              </a:spcBef>
              <a:spcAft>
                <a:spcPct val="0"/>
              </a:spcAft>
              <a:buFont typeface="Arial" panose="020B0604020202020204" pitchFamily="34" charset="0"/>
              <a:buChar char="»"/>
              <a:defRPr kumimoji="1" sz="1200">
                <a:solidFill>
                  <a:schemeClr val="tx1"/>
                </a:solidFill>
                <a:latin typeface="Calibri" panose="020F0502020204030204" pitchFamily="34" charset="0"/>
                <a:ea typeface="ＭＳ Ｐゴシック" panose="020B0600070205080204" pitchFamily="50" charset="-128"/>
              </a:defRPr>
            </a:lvl8pPr>
            <a:lvl9pPr marL="3886200" indent="-228600" defTabSz="457200" eaLnBrk="0" fontAlgn="base" hangingPunct="0">
              <a:spcBef>
                <a:spcPct val="20000"/>
              </a:spcBef>
              <a:spcAft>
                <a:spcPct val="0"/>
              </a:spcAft>
              <a:buFont typeface="Arial" panose="020B0604020202020204" pitchFamily="34" charset="0"/>
              <a:buChar char="»"/>
              <a:defRPr kumimoji="1" sz="12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fld id="{D926D64B-2AC4-4915-B9E6-E4EA1481516E}" type="slidenum">
              <a:rPr lang="ja-JP" altLang="en-US" sz="1200" smtClean="0">
                <a:solidFill>
                  <a:srgbClr val="000000"/>
                </a:solidFill>
              </a:rPr>
              <a:pPr>
                <a:spcBef>
                  <a:spcPct val="0"/>
                </a:spcBef>
                <a:buFontTx/>
                <a:buNone/>
              </a:pPr>
              <a:t>1</a:t>
            </a:fld>
            <a:endParaRPr lang="ja-JP" altLang="en-US" sz="1200">
              <a:solidFill>
                <a:srgbClr val="000000"/>
              </a:solidFill>
            </a:endParaRPr>
          </a:p>
        </p:txBody>
      </p:sp>
      <p:sp>
        <p:nvSpPr>
          <p:cNvPr id="6" name="フッター プレースホルダー 4">
            <a:extLst>
              <a:ext uri="{FF2B5EF4-FFF2-40B4-BE49-F238E27FC236}">
                <a16:creationId xmlns:a16="http://schemas.microsoft.com/office/drawing/2014/main" id="{1566D603-7407-4748-A37A-91C964CFCE8A}"/>
              </a:ext>
            </a:extLst>
          </p:cNvPr>
          <p:cNvSpPr>
            <a:spLocks noGrp="1"/>
          </p:cNvSpPr>
          <p:nvPr>
            <p:ph type="ftr" sz="quarter" idx="10"/>
          </p:nvPr>
        </p:nvSpPr>
        <p:spPr bwMode="auto">
          <a:xfrm>
            <a:off x="2590800" y="6491288"/>
            <a:ext cx="39624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14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1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1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12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1200">
                <a:solidFill>
                  <a:schemeClr val="tx1"/>
                </a:solidFill>
                <a:latin typeface="Calibri" panose="020F0502020204030204" pitchFamily="34" charset="0"/>
                <a:ea typeface="ＭＳ Ｐゴシック" panose="020B0600070205080204" pitchFamily="50" charset="-128"/>
              </a:defRPr>
            </a:lvl5pPr>
            <a:lvl6pPr marL="2514600" indent="-228600" defTabSz="457200" eaLnBrk="0" fontAlgn="base" hangingPunct="0">
              <a:spcBef>
                <a:spcPct val="20000"/>
              </a:spcBef>
              <a:spcAft>
                <a:spcPct val="0"/>
              </a:spcAft>
              <a:buFont typeface="Arial" panose="020B0604020202020204" pitchFamily="34" charset="0"/>
              <a:buChar char="»"/>
              <a:defRPr kumimoji="1" sz="1200">
                <a:solidFill>
                  <a:schemeClr val="tx1"/>
                </a:solidFill>
                <a:latin typeface="Calibri" panose="020F0502020204030204" pitchFamily="34" charset="0"/>
                <a:ea typeface="ＭＳ Ｐゴシック" panose="020B0600070205080204" pitchFamily="50" charset="-128"/>
              </a:defRPr>
            </a:lvl6pPr>
            <a:lvl7pPr marL="2971800" indent="-228600" defTabSz="457200" eaLnBrk="0" fontAlgn="base" hangingPunct="0">
              <a:spcBef>
                <a:spcPct val="20000"/>
              </a:spcBef>
              <a:spcAft>
                <a:spcPct val="0"/>
              </a:spcAft>
              <a:buFont typeface="Arial" panose="020B0604020202020204" pitchFamily="34" charset="0"/>
              <a:buChar char="»"/>
              <a:defRPr kumimoji="1" sz="1200">
                <a:solidFill>
                  <a:schemeClr val="tx1"/>
                </a:solidFill>
                <a:latin typeface="Calibri" panose="020F0502020204030204" pitchFamily="34" charset="0"/>
                <a:ea typeface="ＭＳ Ｐゴシック" panose="020B0600070205080204" pitchFamily="50" charset="-128"/>
              </a:defRPr>
            </a:lvl7pPr>
            <a:lvl8pPr marL="3429000" indent="-228600" defTabSz="457200" eaLnBrk="0" fontAlgn="base" hangingPunct="0">
              <a:spcBef>
                <a:spcPct val="20000"/>
              </a:spcBef>
              <a:spcAft>
                <a:spcPct val="0"/>
              </a:spcAft>
              <a:buFont typeface="Arial" panose="020B0604020202020204" pitchFamily="34" charset="0"/>
              <a:buChar char="»"/>
              <a:defRPr kumimoji="1" sz="1200">
                <a:solidFill>
                  <a:schemeClr val="tx1"/>
                </a:solidFill>
                <a:latin typeface="Calibri" panose="020F0502020204030204" pitchFamily="34" charset="0"/>
                <a:ea typeface="ＭＳ Ｐゴシック" panose="020B0600070205080204" pitchFamily="50" charset="-128"/>
              </a:defRPr>
            </a:lvl8pPr>
            <a:lvl9pPr marL="3886200" indent="-228600" defTabSz="457200" eaLnBrk="0" fontAlgn="base" hangingPunct="0">
              <a:spcBef>
                <a:spcPct val="20000"/>
              </a:spcBef>
              <a:spcAft>
                <a:spcPct val="0"/>
              </a:spcAft>
              <a:buFont typeface="Arial" panose="020B0604020202020204" pitchFamily="34" charset="0"/>
              <a:buChar char="»"/>
              <a:defRPr kumimoji="1" sz="12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r>
              <a:rPr lang="en-US" altLang="ja-JP" sz="800" dirty="0">
                <a:solidFill>
                  <a:srgbClr val="000000"/>
                </a:solidFill>
                <a:latin typeface="Century Gothic" panose="020B0502020202020204" pitchFamily="34" charset="0"/>
              </a:rPr>
              <a:t>Copyright(C)2018</a:t>
            </a:r>
            <a:r>
              <a:rPr lang="ja-JP" altLang="en-US" sz="800" dirty="0">
                <a:solidFill>
                  <a:srgbClr val="000000"/>
                </a:solidFill>
                <a:latin typeface="Century Gothic" panose="020B0502020202020204" pitchFamily="34" charset="0"/>
              </a:rPr>
              <a:t>　東海若手起業塾実行委員会　</a:t>
            </a:r>
            <a:r>
              <a:rPr lang="en-US" altLang="ja-JP" sz="800" dirty="0">
                <a:solidFill>
                  <a:srgbClr val="000000"/>
                </a:solidFill>
                <a:latin typeface="Century Gothic" panose="020B0502020202020204" pitchFamily="34" charset="0"/>
              </a:rPr>
              <a:t>All rights reserved</a:t>
            </a:r>
            <a:endParaRPr lang="ja-JP" altLang="en-US" sz="800" dirty="0">
              <a:solidFill>
                <a:srgbClr val="000000"/>
              </a:solidFill>
              <a:latin typeface="Century Gothic" panose="020B0502020202020204"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タイトル 1"/>
          <p:cNvSpPr>
            <a:spLocks noGrp="1"/>
          </p:cNvSpPr>
          <p:nvPr>
            <p:ph type="title"/>
          </p:nvPr>
        </p:nvSpPr>
        <p:spPr/>
        <p:txBody>
          <a:bodyPr/>
          <a:lstStyle/>
          <a:p>
            <a:r>
              <a:rPr lang="en-US" altLang="ja-JP" sz="1400" dirty="0"/>
              <a:t>9</a:t>
            </a:r>
            <a:r>
              <a:rPr lang="ja-JP" altLang="en-US" sz="1400" dirty="0"/>
              <a:t>．活動団体（法人）、事業、社会の傾向などについて</a:t>
            </a:r>
          </a:p>
        </p:txBody>
      </p:sp>
      <p:sp>
        <p:nvSpPr>
          <p:cNvPr id="19" name="コンテンツ プレースホルダー 18"/>
          <p:cNvSpPr>
            <a:spLocks noGrp="1"/>
          </p:cNvSpPr>
          <p:nvPr>
            <p:ph idx="1"/>
          </p:nvPr>
        </p:nvSpPr>
        <p:spPr>
          <a:xfrm>
            <a:off x="457200" y="985838"/>
            <a:ext cx="4013200" cy="2519362"/>
          </a:xfrm>
        </p:spPr>
        <p:txBody>
          <a:bodyPr/>
          <a:lstStyle/>
          <a:p>
            <a:pPr marL="0" indent="0">
              <a:buFont typeface="Arial" charset="0"/>
              <a:buNone/>
              <a:defRPr/>
            </a:pPr>
            <a:r>
              <a:rPr lang="ja-JP" altLang="en-US" u="sng" dirty="0"/>
              <a:t>自身、団体、事業の強み</a:t>
            </a:r>
            <a:endParaRPr lang="en-US" altLang="ja-JP" u="sng" dirty="0"/>
          </a:p>
          <a:p>
            <a:pPr>
              <a:buFont typeface="Arial" charset="0"/>
              <a:buChar char="•"/>
              <a:defRPr/>
            </a:pPr>
            <a:endParaRPr lang="ja-JP" altLang="en-US" dirty="0"/>
          </a:p>
        </p:txBody>
      </p:sp>
      <p:sp>
        <p:nvSpPr>
          <p:cNvPr id="24581" name="スライド番号プレースホルダー 5"/>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14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1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1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12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1200">
                <a:solidFill>
                  <a:schemeClr val="tx1"/>
                </a:solidFill>
                <a:latin typeface="Calibri" panose="020F0502020204030204" pitchFamily="34" charset="0"/>
                <a:ea typeface="ＭＳ Ｐゴシック" panose="020B0600070205080204" pitchFamily="50" charset="-128"/>
              </a:defRPr>
            </a:lvl5pPr>
            <a:lvl6pPr marL="2514600" indent="-228600" defTabSz="457200" eaLnBrk="0" fontAlgn="base" hangingPunct="0">
              <a:spcBef>
                <a:spcPct val="20000"/>
              </a:spcBef>
              <a:spcAft>
                <a:spcPct val="0"/>
              </a:spcAft>
              <a:buFont typeface="Arial" panose="020B0604020202020204" pitchFamily="34" charset="0"/>
              <a:buChar char="»"/>
              <a:defRPr kumimoji="1" sz="1200">
                <a:solidFill>
                  <a:schemeClr val="tx1"/>
                </a:solidFill>
                <a:latin typeface="Calibri" panose="020F0502020204030204" pitchFamily="34" charset="0"/>
                <a:ea typeface="ＭＳ Ｐゴシック" panose="020B0600070205080204" pitchFamily="50" charset="-128"/>
              </a:defRPr>
            </a:lvl6pPr>
            <a:lvl7pPr marL="2971800" indent="-228600" defTabSz="457200" eaLnBrk="0" fontAlgn="base" hangingPunct="0">
              <a:spcBef>
                <a:spcPct val="20000"/>
              </a:spcBef>
              <a:spcAft>
                <a:spcPct val="0"/>
              </a:spcAft>
              <a:buFont typeface="Arial" panose="020B0604020202020204" pitchFamily="34" charset="0"/>
              <a:buChar char="»"/>
              <a:defRPr kumimoji="1" sz="1200">
                <a:solidFill>
                  <a:schemeClr val="tx1"/>
                </a:solidFill>
                <a:latin typeface="Calibri" panose="020F0502020204030204" pitchFamily="34" charset="0"/>
                <a:ea typeface="ＭＳ Ｐゴシック" panose="020B0600070205080204" pitchFamily="50" charset="-128"/>
              </a:defRPr>
            </a:lvl7pPr>
            <a:lvl8pPr marL="3429000" indent="-228600" defTabSz="457200" eaLnBrk="0" fontAlgn="base" hangingPunct="0">
              <a:spcBef>
                <a:spcPct val="20000"/>
              </a:spcBef>
              <a:spcAft>
                <a:spcPct val="0"/>
              </a:spcAft>
              <a:buFont typeface="Arial" panose="020B0604020202020204" pitchFamily="34" charset="0"/>
              <a:buChar char="»"/>
              <a:defRPr kumimoji="1" sz="1200">
                <a:solidFill>
                  <a:schemeClr val="tx1"/>
                </a:solidFill>
                <a:latin typeface="Calibri" panose="020F0502020204030204" pitchFamily="34" charset="0"/>
                <a:ea typeface="ＭＳ Ｐゴシック" panose="020B0600070205080204" pitchFamily="50" charset="-128"/>
              </a:defRPr>
            </a:lvl8pPr>
            <a:lvl9pPr marL="3886200" indent="-228600" defTabSz="457200" eaLnBrk="0" fontAlgn="base" hangingPunct="0">
              <a:spcBef>
                <a:spcPct val="20000"/>
              </a:spcBef>
              <a:spcAft>
                <a:spcPct val="0"/>
              </a:spcAft>
              <a:buFont typeface="Arial" panose="020B0604020202020204" pitchFamily="34" charset="0"/>
              <a:buChar char="»"/>
              <a:defRPr kumimoji="1" sz="12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fld id="{D9B6C3AD-92F5-4316-83CB-998EA4DE2983}" type="slidenum">
              <a:rPr lang="ja-JP" altLang="en-US" sz="1200" smtClean="0">
                <a:solidFill>
                  <a:srgbClr val="000000"/>
                </a:solidFill>
              </a:rPr>
              <a:pPr>
                <a:spcBef>
                  <a:spcPct val="0"/>
                </a:spcBef>
                <a:buFontTx/>
                <a:buNone/>
              </a:pPr>
              <a:t>10</a:t>
            </a:fld>
            <a:endParaRPr lang="ja-JP" altLang="en-US" sz="1200">
              <a:solidFill>
                <a:srgbClr val="000000"/>
              </a:solidFill>
            </a:endParaRPr>
          </a:p>
        </p:txBody>
      </p:sp>
      <p:cxnSp>
        <p:nvCxnSpPr>
          <p:cNvPr id="7" name="直線コネクタ 6"/>
          <p:cNvCxnSpPr>
            <a:cxnSpLocks noChangeShapeType="1"/>
          </p:cNvCxnSpPr>
          <p:nvPr/>
        </p:nvCxnSpPr>
        <p:spPr bwMode="auto">
          <a:xfrm>
            <a:off x="284163" y="3602038"/>
            <a:ext cx="8582025" cy="0"/>
          </a:xfrm>
          <a:prstGeom prst="line">
            <a:avLst/>
          </a:prstGeom>
          <a:noFill/>
          <a:ln w="25400">
            <a:solidFill>
              <a:schemeClr val="tx1"/>
            </a:solidFill>
            <a:round/>
            <a:headEnd/>
            <a:tailEn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cxnSp>
        <p:nvCxnSpPr>
          <p:cNvPr id="12" name="直線コネクタ 11"/>
          <p:cNvCxnSpPr>
            <a:cxnSpLocks noChangeShapeType="1"/>
            <a:stCxn id="24578" idx="2"/>
          </p:cNvCxnSpPr>
          <p:nvPr/>
        </p:nvCxnSpPr>
        <p:spPr bwMode="auto">
          <a:xfrm flipH="1">
            <a:off x="4567238" y="828675"/>
            <a:ext cx="4762" cy="5484813"/>
          </a:xfrm>
          <a:prstGeom prst="line">
            <a:avLst/>
          </a:prstGeom>
          <a:noFill/>
          <a:ln w="25400">
            <a:solidFill>
              <a:schemeClr val="tx1"/>
            </a:solidFill>
            <a:round/>
            <a:headEnd/>
            <a:tailEn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sp>
        <p:nvSpPr>
          <p:cNvPr id="23" name="コンテンツ プレースホルダー 18"/>
          <p:cNvSpPr txBox="1">
            <a:spLocks/>
          </p:cNvSpPr>
          <p:nvPr/>
        </p:nvSpPr>
        <p:spPr bwMode="auto">
          <a:xfrm>
            <a:off x="4673600" y="985838"/>
            <a:ext cx="4013200" cy="2519362"/>
          </a:xfrm>
          <a:prstGeom prst="rect">
            <a:avLst/>
          </a:prstGeom>
          <a:solidFill>
            <a:schemeClr val="lt1"/>
          </a:solidFill>
          <a:ln w="25400" cap="flat" cmpd="sng" algn="ctr">
            <a:solidFill>
              <a:schemeClr val="dk1"/>
            </a:solidFill>
            <a:prstDash val="solid"/>
          </a:ln>
          <a:effectLst/>
          <a:extLst/>
        </p:spPr>
        <p:txBody>
          <a:bodyPr/>
          <a:lstStyle>
            <a:lvl1pPr marL="342900" indent="-342900" algn="l" defTabSz="457200" rtl="0" eaLnBrk="0" fontAlgn="base" hangingPunct="0">
              <a:spcBef>
                <a:spcPct val="20000"/>
              </a:spcBef>
              <a:spcAft>
                <a:spcPct val="0"/>
              </a:spcAft>
              <a:buFont typeface="Arial" charset="0"/>
              <a:buChar char="•"/>
              <a:defRPr kumimoji="1" sz="1400" kern="1200">
                <a:solidFill>
                  <a:schemeClr val="tx1"/>
                </a:solidFill>
                <a:latin typeface="+mn-lt"/>
                <a:ea typeface="+mn-ea"/>
                <a:cs typeface="ＭＳ Ｐゴシック" charset="0"/>
              </a:defRPr>
            </a:lvl1pPr>
            <a:lvl2pPr marL="742950" indent="-285750" algn="l" defTabSz="457200" rtl="0" eaLnBrk="0" fontAlgn="base" hangingPunct="0">
              <a:spcBef>
                <a:spcPct val="20000"/>
              </a:spcBef>
              <a:spcAft>
                <a:spcPct val="0"/>
              </a:spcAft>
              <a:buFont typeface="Arial" charset="0"/>
              <a:buChar char="–"/>
              <a:defRPr kumimoji="1" sz="1400" kern="1200">
                <a:solidFill>
                  <a:schemeClr val="tx1"/>
                </a:solidFill>
                <a:latin typeface="+mn-lt"/>
                <a:ea typeface="+mn-ea"/>
                <a:cs typeface="+mn-cs"/>
              </a:defRPr>
            </a:lvl2pPr>
            <a:lvl3pPr marL="1143000" indent="-228600" algn="l" defTabSz="457200" rtl="0" eaLnBrk="0" fontAlgn="base" hangingPunct="0">
              <a:spcBef>
                <a:spcPct val="20000"/>
              </a:spcBef>
              <a:spcAft>
                <a:spcPct val="0"/>
              </a:spcAft>
              <a:buFont typeface="Arial" charset="0"/>
              <a:buChar char="•"/>
              <a:defRPr kumimoji="1" sz="1400" kern="1200">
                <a:solidFill>
                  <a:schemeClr val="tx1"/>
                </a:solidFill>
                <a:latin typeface="+mn-lt"/>
                <a:ea typeface="+mn-ea"/>
                <a:cs typeface="+mn-cs"/>
              </a:defRPr>
            </a:lvl3pPr>
            <a:lvl4pPr marL="1600200" indent="-228600" algn="l" defTabSz="457200" rtl="0" eaLnBrk="0" fontAlgn="base" hangingPunct="0">
              <a:spcBef>
                <a:spcPct val="20000"/>
              </a:spcBef>
              <a:spcAft>
                <a:spcPct val="0"/>
              </a:spcAft>
              <a:buFont typeface="Arial" charset="0"/>
              <a:buChar char="–"/>
              <a:defRPr kumimoji="1" sz="1200" kern="1200">
                <a:solidFill>
                  <a:schemeClr val="tx1"/>
                </a:solidFill>
                <a:latin typeface="+mn-lt"/>
                <a:ea typeface="+mn-ea"/>
                <a:cs typeface="+mn-cs"/>
              </a:defRPr>
            </a:lvl4pPr>
            <a:lvl5pPr marL="2057400" indent="-228600" algn="l" defTabSz="457200" rtl="0" eaLnBrk="0" fontAlgn="base" hangingPunct="0">
              <a:spcBef>
                <a:spcPct val="20000"/>
              </a:spcBef>
              <a:spcAft>
                <a:spcPct val="0"/>
              </a:spcAft>
              <a:buFont typeface="Arial" charset="0"/>
              <a:buChar char="»"/>
              <a:defRPr kumimoji="1" sz="12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9pPr>
          </a:lstStyle>
          <a:p>
            <a:pPr marL="0" indent="0">
              <a:buFont typeface="Arial" charset="0"/>
              <a:buNone/>
              <a:defRPr/>
            </a:pPr>
            <a:r>
              <a:rPr lang="ja-JP" altLang="en-US" u="sng" dirty="0"/>
              <a:t>自身、団体、事業の弱み</a:t>
            </a:r>
            <a:endParaRPr lang="en-US" altLang="ja-JP" u="sng" dirty="0"/>
          </a:p>
          <a:p>
            <a:pPr>
              <a:defRPr/>
            </a:pPr>
            <a:endParaRPr lang="ja-JP" altLang="en-US" dirty="0"/>
          </a:p>
        </p:txBody>
      </p:sp>
      <p:sp>
        <p:nvSpPr>
          <p:cNvPr id="24" name="コンテンツ プレースホルダー 18"/>
          <p:cNvSpPr txBox="1">
            <a:spLocks/>
          </p:cNvSpPr>
          <p:nvPr/>
        </p:nvSpPr>
        <p:spPr bwMode="auto">
          <a:xfrm>
            <a:off x="457200" y="3675063"/>
            <a:ext cx="4013200" cy="2517775"/>
          </a:xfrm>
          <a:prstGeom prst="rect">
            <a:avLst/>
          </a:prstGeom>
          <a:solidFill>
            <a:schemeClr val="lt1"/>
          </a:solidFill>
          <a:ln w="25400" cap="flat" cmpd="sng" algn="ctr">
            <a:solidFill>
              <a:schemeClr val="dk1"/>
            </a:solidFill>
            <a:prstDash val="solid"/>
          </a:ln>
          <a:effectLst/>
          <a:extLst/>
        </p:spPr>
        <p:txBody>
          <a:bodyPr/>
          <a:lstStyle>
            <a:lvl1pPr marL="342900" indent="-342900" algn="l" defTabSz="457200" rtl="0" eaLnBrk="0" fontAlgn="base" hangingPunct="0">
              <a:spcBef>
                <a:spcPct val="20000"/>
              </a:spcBef>
              <a:spcAft>
                <a:spcPct val="0"/>
              </a:spcAft>
              <a:buFont typeface="Arial" charset="0"/>
              <a:buChar char="•"/>
              <a:defRPr kumimoji="1" sz="1400" kern="1200">
                <a:solidFill>
                  <a:schemeClr val="tx1"/>
                </a:solidFill>
                <a:latin typeface="+mn-lt"/>
                <a:ea typeface="+mn-ea"/>
                <a:cs typeface="ＭＳ Ｐゴシック" charset="0"/>
              </a:defRPr>
            </a:lvl1pPr>
            <a:lvl2pPr marL="742950" indent="-285750" algn="l" defTabSz="457200" rtl="0" eaLnBrk="0" fontAlgn="base" hangingPunct="0">
              <a:spcBef>
                <a:spcPct val="20000"/>
              </a:spcBef>
              <a:spcAft>
                <a:spcPct val="0"/>
              </a:spcAft>
              <a:buFont typeface="Arial" charset="0"/>
              <a:buChar char="–"/>
              <a:defRPr kumimoji="1" sz="1400" kern="1200">
                <a:solidFill>
                  <a:schemeClr val="tx1"/>
                </a:solidFill>
                <a:latin typeface="+mn-lt"/>
                <a:ea typeface="+mn-ea"/>
                <a:cs typeface="+mn-cs"/>
              </a:defRPr>
            </a:lvl2pPr>
            <a:lvl3pPr marL="1143000" indent="-228600" algn="l" defTabSz="457200" rtl="0" eaLnBrk="0" fontAlgn="base" hangingPunct="0">
              <a:spcBef>
                <a:spcPct val="20000"/>
              </a:spcBef>
              <a:spcAft>
                <a:spcPct val="0"/>
              </a:spcAft>
              <a:buFont typeface="Arial" charset="0"/>
              <a:buChar char="•"/>
              <a:defRPr kumimoji="1" sz="1400" kern="1200">
                <a:solidFill>
                  <a:schemeClr val="tx1"/>
                </a:solidFill>
                <a:latin typeface="+mn-lt"/>
                <a:ea typeface="+mn-ea"/>
                <a:cs typeface="+mn-cs"/>
              </a:defRPr>
            </a:lvl3pPr>
            <a:lvl4pPr marL="1600200" indent="-228600" algn="l" defTabSz="457200" rtl="0" eaLnBrk="0" fontAlgn="base" hangingPunct="0">
              <a:spcBef>
                <a:spcPct val="20000"/>
              </a:spcBef>
              <a:spcAft>
                <a:spcPct val="0"/>
              </a:spcAft>
              <a:buFont typeface="Arial" charset="0"/>
              <a:buChar char="–"/>
              <a:defRPr kumimoji="1" sz="1200" kern="1200">
                <a:solidFill>
                  <a:schemeClr val="tx1"/>
                </a:solidFill>
                <a:latin typeface="+mn-lt"/>
                <a:ea typeface="+mn-ea"/>
                <a:cs typeface="+mn-cs"/>
              </a:defRPr>
            </a:lvl4pPr>
            <a:lvl5pPr marL="2057400" indent="-228600" algn="l" defTabSz="457200" rtl="0" eaLnBrk="0" fontAlgn="base" hangingPunct="0">
              <a:spcBef>
                <a:spcPct val="20000"/>
              </a:spcBef>
              <a:spcAft>
                <a:spcPct val="0"/>
              </a:spcAft>
              <a:buFont typeface="Arial" charset="0"/>
              <a:buChar char="»"/>
              <a:defRPr kumimoji="1" sz="12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9pPr>
          </a:lstStyle>
          <a:p>
            <a:pPr marL="0" indent="0">
              <a:buFont typeface="Arial" charset="0"/>
              <a:buNone/>
              <a:defRPr/>
            </a:pPr>
            <a:r>
              <a:rPr lang="ja-JP" altLang="en-US" u="sng" dirty="0"/>
              <a:t>社会、世間の傾向や追い風</a:t>
            </a:r>
            <a:endParaRPr lang="en-US" altLang="ja-JP" u="sng" dirty="0"/>
          </a:p>
          <a:p>
            <a:pPr>
              <a:defRPr/>
            </a:pPr>
            <a:endParaRPr lang="ja-JP" altLang="en-US" dirty="0"/>
          </a:p>
        </p:txBody>
      </p:sp>
      <p:sp>
        <p:nvSpPr>
          <p:cNvPr id="25" name="コンテンツ プレースホルダー 18"/>
          <p:cNvSpPr txBox="1">
            <a:spLocks/>
          </p:cNvSpPr>
          <p:nvPr/>
        </p:nvSpPr>
        <p:spPr bwMode="auto">
          <a:xfrm>
            <a:off x="4673600" y="3692525"/>
            <a:ext cx="4013200" cy="2519363"/>
          </a:xfrm>
          <a:prstGeom prst="rect">
            <a:avLst/>
          </a:prstGeom>
          <a:solidFill>
            <a:schemeClr val="lt1"/>
          </a:solidFill>
          <a:ln w="25400" cap="flat" cmpd="sng" algn="ctr">
            <a:solidFill>
              <a:schemeClr val="dk1"/>
            </a:solidFill>
            <a:prstDash val="solid"/>
          </a:ln>
          <a:effectLst/>
          <a:extLst/>
        </p:spPr>
        <p:txBody>
          <a:bodyPr/>
          <a:lstStyle>
            <a:lvl1pPr marL="342900" indent="-342900" algn="l" defTabSz="457200" rtl="0" eaLnBrk="0" fontAlgn="base" hangingPunct="0">
              <a:spcBef>
                <a:spcPct val="20000"/>
              </a:spcBef>
              <a:spcAft>
                <a:spcPct val="0"/>
              </a:spcAft>
              <a:buFont typeface="Arial" charset="0"/>
              <a:buChar char="•"/>
              <a:defRPr kumimoji="1" sz="1400" kern="1200">
                <a:solidFill>
                  <a:schemeClr val="tx1"/>
                </a:solidFill>
                <a:latin typeface="+mn-lt"/>
                <a:ea typeface="+mn-ea"/>
                <a:cs typeface="ＭＳ Ｐゴシック" charset="0"/>
              </a:defRPr>
            </a:lvl1pPr>
            <a:lvl2pPr marL="742950" indent="-285750" algn="l" defTabSz="457200" rtl="0" eaLnBrk="0" fontAlgn="base" hangingPunct="0">
              <a:spcBef>
                <a:spcPct val="20000"/>
              </a:spcBef>
              <a:spcAft>
                <a:spcPct val="0"/>
              </a:spcAft>
              <a:buFont typeface="Arial" charset="0"/>
              <a:buChar char="–"/>
              <a:defRPr kumimoji="1" sz="1400" kern="1200">
                <a:solidFill>
                  <a:schemeClr val="tx1"/>
                </a:solidFill>
                <a:latin typeface="+mn-lt"/>
                <a:ea typeface="+mn-ea"/>
                <a:cs typeface="+mn-cs"/>
              </a:defRPr>
            </a:lvl2pPr>
            <a:lvl3pPr marL="1143000" indent="-228600" algn="l" defTabSz="457200" rtl="0" eaLnBrk="0" fontAlgn="base" hangingPunct="0">
              <a:spcBef>
                <a:spcPct val="20000"/>
              </a:spcBef>
              <a:spcAft>
                <a:spcPct val="0"/>
              </a:spcAft>
              <a:buFont typeface="Arial" charset="0"/>
              <a:buChar char="•"/>
              <a:defRPr kumimoji="1" sz="1400" kern="1200">
                <a:solidFill>
                  <a:schemeClr val="tx1"/>
                </a:solidFill>
                <a:latin typeface="+mn-lt"/>
                <a:ea typeface="+mn-ea"/>
                <a:cs typeface="+mn-cs"/>
              </a:defRPr>
            </a:lvl3pPr>
            <a:lvl4pPr marL="1600200" indent="-228600" algn="l" defTabSz="457200" rtl="0" eaLnBrk="0" fontAlgn="base" hangingPunct="0">
              <a:spcBef>
                <a:spcPct val="20000"/>
              </a:spcBef>
              <a:spcAft>
                <a:spcPct val="0"/>
              </a:spcAft>
              <a:buFont typeface="Arial" charset="0"/>
              <a:buChar char="–"/>
              <a:defRPr kumimoji="1" sz="1200" kern="1200">
                <a:solidFill>
                  <a:schemeClr val="tx1"/>
                </a:solidFill>
                <a:latin typeface="+mn-lt"/>
                <a:ea typeface="+mn-ea"/>
                <a:cs typeface="+mn-cs"/>
              </a:defRPr>
            </a:lvl4pPr>
            <a:lvl5pPr marL="2057400" indent="-228600" algn="l" defTabSz="457200" rtl="0" eaLnBrk="0" fontAlgn="base" hangingPunct="0">
              <a:spcBef>
                <a:spcPct val="20000"/>
              </a:spcBef>
              <a:spcAft>
                <a:spcPct val="0"/>
              </a:spcAft>
              <a:buFont typeface="Arial" charset="0"/>
              <a:buChar char="»"/>
              <a:defRPr kumimoji="1" sz="12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9pPr>
          </a:lstStyle>
          <a:p>
            <a:pPr marL="0" indent="0">
              <a:buFont typeface="Arial" charset="0"/>
              <a:buNone/>
              <a:defRPr/>
            </a:pPr>
            <a:r>
              <a:rPr lang="ja-JP" altLang="en-US" u="sng" dirty="0"/>
              <a:t>社会の脅威、向かい風</a:t>
            </a:r>
            <a:endParaRPr lang="en-US" altLang="ja-JP" u="sng" dirty="0"/>
          </a:p>
          <a:p>
            <a:pPr>
              <a:defRPr/>
            </a:pPr>
            <a:endParaRPr lang="ja-JP" altLang="en-US" dirty="0"/>
          </a:p>
        </p:txBody>
      </p:sp>
      <p:sp>
        <p:nvSpPr>
          <p:cNvPr id="11" name="フッター プレースホルダー 4">
            <a:extLst>
              <a:ext uri="{FF2B5EF4-FFF2-40B4-BE49-F238E27FC236}">
                <a16:creationId xmlns:a16="http://schemas.microsoft.com/office/drawing/2014/main" id="{613E8D78-1F8E-5B48-A5FD-60DF9D16B4A8}"/>
              </a:ext>
            </a:extLst>
          </p:cNvPr>
          <p:cNvSpPr>
            <a:spLocks noGrp="1"/>
          </p:cNvSpPr>
          <p:nvPr>
            <p:ph type="ftr" sz="quarter" idx="10"/>
          </p:nvPr>
        </p:nvSpPr>
        <p:spPr bwMode="auto">
          <a:xfrm>
            <a:off x="2590800" y="6491288"/>
            <a:ext cx="39624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14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1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1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12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1200">
                <a:solidFill>
                  <a:schemeClr val="tx1"/>
                </a:solidFill>
                <a:latin typeface="Calibri" panose="020F0502020204030204" pitchFamily="34" charset="0"/>
                <a:ea typeface="ＭＳ Ｐゴシック" panose="020B0600070205080204" pitchFamily="50" charset="-128"/>
              </a:defRPr>
            </a:lvl5pPr>
            <a:lvl6pPr marL="2514600" indent="-228600" defTabSz="457200" eaLnBrk="0" fontAlgn="base" hangingPunct="0">
              <a:spcBef>
                <a:spcPct val="20000"/>
              </a:spcBef>
              <a:spcAft>
                <a:spcPct val="0"/>
              </a:spcAft>
              <a:buFont typeface="Arial" panose="020B0604020202020204" pitchFamily="34" charset="0"/>
              <a:buChar char="»"/>
              <a:defRPr kumimoji="1" sz="1200">
                <a:solidFill>
                  <a:schemeClr val="tx1"/>
                </a:solidFill>
                <a:latin typeface="Calibri" panose="020F0502020204030204" pitchFamily="34" charset="0"/>
                <a:ea typeface="ＭＳ Ｐゴシック" panose="020B0600070205080204" pitchFamily="50" charset="-128"/>
              </a:defRPr>
            </a:lvl6pPr>
            <a:lvl7pPr marL="2971800" indent="-228600" defTabSz="457200" eaLnBrk="0" fontAlgn="base" hangingPunct="0">
              <a:spcBef>
                <a:spcPct val="20000"/>
              </a:spcBef>
              <a:spcAft>
                <a:spcPct val="0"/>
              </a:spcAft>
              <a:buFont typeface="Arial" panose="020B0604020202020204" pitchFamily="34" charset="0"/>
              <a:buChar char="»"/>
              <a:defRPr kumimoji="1" sz="1200">
                <a:solidFill>
                  <a:schemeClr val="tx1"/>
                </a:solidFill>
                <a:latin typeface="Calibri" panose="020F0502020204030204" pitchFamily="34" charset="0"/>
                <a:ea typeface="ＭＳ Ｐゴシック" panose="020B0600070205080204" pitchFamily="50" charset="-128"/>
              </a:defRPr>
            </a:lvl7pPr>
            <a:lvl8pPr marL="3429000" indent="-228600" defTabSz="457200" eaLnBrk="0" fontAlgn="base" hangingPunct="0">
              <a:spcBef>
                <a:spcPct val="20000"/>
              </a:spcBef>
              <a:spcAft>
                <a:spcPct val="0"/>
              </a:spcAft>
              <a:buFont typeface="Arial" panose="020B0604020202020204" pitchFamily="34" charset="0"/>
              <a:buChar char="»"/>
              <a:defRPr kumimoji="1" sz="1200">
                <a:solidFill>
                  <a:schemeClr val="tx1"/>
                </a:solidFill>
                <a:latin typeface="Calibri" panose="020F0502020204030204" pitchFamily="34" charset="0"/>
                <a:ea typeface="ＭＳ Ｐゴシック" panose="020B0600070205080204" pitchFamily="50" charset="-128"/>
              </a:defRPr>
            </a:lvl8pPr>
            <a:lvl9pPr marL="3886200" indent="-228600" defTabSz="457200" eaLnBrk="0" fontAlgn="base" hangingPunct="0">
              <a:spcBef>
                <a:spcPct val="20000"/>
              </a:spcBef>
              <a:spcAft>
                <a:spcPct val="0"/>
              </a:spcAft>
              <a:buFont typeface="Arial" panose="020B0604020202020204" pitchFamily="34" charset="0"/>
              <a:buChar char="»"/>
              <a:defRPr kumimoji="1" sz="12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r>
              <a:rPr lang="en-US" altLang="ja-JP" sz="800" dirty="0">
                <a:solidFill>
                  <a:srgbClr val="000000"/>
                </a:solidFill>
                <a:latin typeface="Century Gothic" panose="020B0502020202020204" pitchFamily="34" charset="0"/>
              </a:rPr>
              <a:t>Copyright(C)2018</a:t>
            </a:r>
            <a:r>
              <a:rPr lang="ja-JP" altLang="en-US" sz="800" dirty="0">
                <a:solidFill>
                  <a:srgbClr val="000000"/>
                </a:solidFill>
                <a:latin typeface="Century Gothic" panose="020B0502020202020204" pitchFamily="34" charset="0"/>
              </a:rPr>
              <a:t>　東海若手起業塾実行委員会　</a:t>
            </a:r>
            <a:r>
              <a:rPr lang="en-US" altLang="ja-JP" sz="800" dirty="0">
                <a:solidFill>
                  <a:srgbClr val="000000"/>
                </a:solidFill>
                <a:latin typeface="Century Gothic" panose="020B0502020202020204" pitchFamily="34" charset="0"/>
              </a:rPr>
              <a:t>All rights reserved</a:t>
            </a:r>
            <a:endParaRPr lang="ja-JP" altLang="en-US" sz="800" dirty="0">
              <a:solidFill>
                <a:srgbClr val="000000"/>
              </a:solidFill>
              <a:latin typeface="Century Gothic" panose="020B0502020202020204"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タイトル 2"/>
          <p:cNvSpPr>
            <a:spLocks noGrp="1"/>
          </p:cNvSpPr>
          <p:nvPr>
            <p:ph type="title"/>
          </p:nvPr>
        </p:nvSpPr>
        <p:spPr/>
        <p:txBody>
          <a:bodyPr/>
          <a:lstStyle/>
          <a:p>
            <a:r>
              <a:rPr lang="en-US" altLang="ja-JP" sz="1400" dirty="0"/>
              <a:t>10</a:t>
            </a:r>
            <a:r>
              <a:rPr lang="ja-JP" altLang="en-US" sz="1400" dirty="0"/>
              <a:t>．関係者図（ステイクホルダー等について）</a:t>
            </a:r>
          </a:p>
        </p:txBody>
      </p:sp>
      <p:sp>
        <p:nvSpPr>
          <p:cNvPr id="2" name="コンテンツ プレースホルダー 1"/>
          <p:cNvSpPr>
            <a:spLocks noGrp="1"/>
          </p:cNvSpPr>
          <p:nvPr>
            <p:ph idx="1"/>
          </p:nvPr>
        </p:nvSpPr>
        <p:spPr/>
        <p:style>
          <a:lnRef idx="2">
            <a:schemeClr val="dk1"/>
          </a:lnRef>
          <a:fillRef idx="1">
            <a:schemeClr val="lt1"/>
          </a:fillRef>
          <a:effectRef idx="0">
            <a:schemeClr val="dk1"/>
          </a:effectRef>
          <a:fontRef idx="minor">
            <a:schemeClr val="dk1"/>
          </a:fontRef>
        </p:style>
        <p:txBody>
          <a:bodyPr rtlCol="0">
            <a:normAutofit/>
          </a:bodyPr>
          <a:lstStyle/>
          <a:p>
            <a:pPr marL="0" indent="0" eaLnBrk="1" fontAlgn="auto" hangingPunct="1">
              <a:spcAft>
                <a:spcPts val="0"/>
              </a:spcAft>
              <a:buFont typeface="Arial"/>
              <a:buNone/>
              <a:defRPr/>
            </a:pPr>
            <a:r>
              <a:rPr lang="ja-JP" altLang="en-US" sz="1200" dirty="0"/>
              <a:t>応援者、顧客、競争相手、連携相手、支援者、関連団体等についてできるだけわかりやすく図にまとめてください</a:t>
            </a:r>
            <a:endParaRPr lang="en-US" altLang="ja-JP" sz="1200" dirty="0"/>
          </a:p>
          <a:p>
            <a:pPr marL="0" indent="0" eaLnBrk="1" fontAlgn="auto" hangingPunct="1">
              <a:spcAft>
                <a:spcPts val="0"/>
              </a:spcAft>
              <a:buFont typeface="Arial" charset="0"/>
              <a:buNone/>
              <a:defRPr/>
            </a:pPr>
            <a:r>
              <a:rPr lang="en-US" altLang="ja-JP" sz="1200" dirty="0"/>
              <a:t>※</a:t>
            </a:r>
            <a:r>
              <a:rPr lang="ja-JP" altLang="en-US" sz="1200" dirty="0"/>
              <a:t>　どこまで関係ができているかもわかるように図示してください。</a:t>
            </a:r>
            <a:endParaRPr lang="en-US" altLang="ja-JP" sz="1200" dirty="0"/>
          </a:p>
          <a:p>
            <a:pPr eaLnBrk="1" fontAlgn="auto" hangingPunct="1">
              <a:spcAft>
                <a:spcPts val="0"/>
              </a:spcAft>
              <a:buFont typeface="Arial"/>
              <a:buChar char="•"/>
              <a:defRPr/>
            </a:pPr>
            <a:endParaRPr lang="en-US" altLang="ja-JP" sz="1200" dirty="0"/>
          </a:p>
          <a:p>
            <a:pPr eaLnBrk="1" fontAlgn="auto" hangingPunct="1">
              <a:spcAft>
                <a:spcPts val="0"/>
              </a:spcAft>
              <a:buFont typeface="Arial"/>
              <a:buChar char="•"/>
              <a:defRPr/>
            </a:pPr>
            <a:endParaRPr lang="en-US" altLang="ja-JP" sz="1200" dirty="0"/>
          </a:p>
          <a:p>
            <a:pPr marL="0" indent="0" eaLnBrk="1" fontAlgn="auto" hangingPunct="1">
              <a:spcAft>
                <a:spcPts val="0"/>
              </a:spcAft>
              <a:buFont typeface="Arial" charset="0"/>
              <a:buNone/>
              <a:defRPr/>
            </a:pPr>
            <a:endParaRPr lang="ja-JP" altLang="en-US" sz="1200" dirty="0"/>
          </a:p>
          <a:p>
            <a:pPr lvl="1" eaLnBrk="1" fontAlgn="auto" hangingPunct="1">
              <a:spcAft>
                <a:spcPts val="0"/>
              </a:spcAft>
              <a:buFont typeface="Arial"/>
              <a:buChar char="–"/>
              <a:defRPr/>
            </a:pPr>
            <a:endParaRPr lang="en-US" altLang="ja-JP" sz="1200" dirty="0"/>
          </a:p>
          <a:p>
            <a:pPr lvl="1" eaLnBrk="1" fontAlgn="auto" hangingPunct="1">
              <a:spcAft>
                <a:spcPts val="0"/>
              </a:spcAft>
              <a:buFont typeface="Arial"/>
              <a:buChar char="–"/>
              <a:defRPr/>
            </a:pPr>
            <a:endParaRPr lang="en-US" altLang="ja-JP" sz="1200" dirty="0"/>
          </a:p>
          <a:p>
            <a:pPr lvl="1" eaLnBrk="1" fontAlgn="auto" hangingPunct="1">
              <a:spcAft>
                <a:spcPts val="0"/>
              </a:spcAft>
              <a:buFont typeface="Arial"/>
              <a:buChar char="–"/>
              <a:defRPr/>
            </a:pPr>
            <a:endParaRPr lang="en-US" altLang="ja-JP" sz="1200" dirty="0"/>
          </a:p>
          <a:p>
            <a:pPr marL="0" indent="0" eaLnBrk="1" fontAlgn="auto" hangingPunct="1">
              <a:spcAft>
                <a:spcPts val="0"/>
              </a:spcAft>
              <a:buFont typeface="Arial"/>
              <a:buNone/>
              <a:defRPr/>
            </a:pPr>
            <a:endParaRPr lang="en-US" altLang="ja-JP" sz="1200" dirty="0"/>
          </a:p>
          <a:p>
            <a:pPr eaLnBrk="1" fontAlgn="auto" hangingPunct="1">
              <a:spcAft>
                <a:spcPts val="0"/>
              </a:spcAft>
              <a:buFont typeface="Arial"/>
              <a:buChar char="•"/>
              <a:defRPr/>
            </a:pPr>
            <a:endParaRPr lang="en-US" altLang="ja-JP" sz="1200" dirty="0"/>
          </a:p>
          <a:p>
            <a:pPr eaLnBrk="1" fontAlgn="auto" hangingPunct="1">
              <a:spcAft>
                <a:spcPts val="0"/>
              </a:spcAft>
              <a:buFont typeface="Arial"/>
              <a:buChar char="•"/>
              <a:defRPr/>
            </a:pPr>
            <a:endParaRPr lang="en-US" altLang="ja-JP" sz="1200" dirty="0"/>
          </a:p>
          <a:p>
            <a:pPr eaLnBrk="1" fontAlgn="auto" hangingPunct="1">
              <a:spcAft>
                <a:spcPts val="0"/>
              </a:spcAft>
              <a:buFont typeface="Arial"/>
              <a:buChar char="•"/>
              <a:defRPr/>
            </a:pPr>
            <a:endParaRPr lang="en-US" altLang="ja-JP" sz="1200" dirty="0"/>
          </a:p>
          <a:p>
            <a:pPr eaLnBrk="1" fontAlgn="auto" hangingPunct="1">
              <a:spcAft>
                <a:spcPts val="0"/>
              </a:spcAft>
              <a:buFont typeface="Arial"/>
              <a:buChar char="•"/>
              <a:defRPr/>
            </a:pPr>
            <a:endParaRPr lang="en-US" altLang="ja-JP" sz="1200" dirty="0"/>
          </a:p>
          <a:p>
            <a:pPr eaLnBrk="1" fontAlgn="auto" hangingPunct="1">
              <a:spcAft>
                <a:spcPts val="0"/>
              </a:spcAft>
              <a:buFont typeface="Arial"/>
              <a:buChar char="•"/>
              <a:defRPr/>
            </a:pPr>
            <a:endParaRPr lang="en-US" altLang="ja-JP" sz="1200" dirty="0"/>
          </a:p>
          <a:p>
            <a:pPr eaLnBrk="1" fontAlgn="auto" hangingPunct="1">
              <a:spcAft>
                <a:spcPts val="0"/>
              </a:spcAft>
              <a:buFont typeface="Arial"/>
              <a:buChar char="•"/>
              <a:defRPr/>
            </a:pPr>
            <a:endParaRPr lang="en-US" altLang="ja-JP" sz="1200" dirty="0"/>
          </a:p>
          <a:p>
            <a:pPr eaLnBrk="1" fontAlgn="auto" hangingPunct="1">
              <a:spcAft>
                <a:spcPts val="0"/>
              </a:spcAft>
              <a:buFont typeface="Arial"/>
              <a:buChar char="•"/>
              <a:defRPr/>
            </a:pPr>
            <a:endParaRPr lang="en-US" altLang="ja-JP" sz="1200" dirty="0"/>
          </a:p>
          <a:p>
            <a:pPr eaLnBrk="1" fontAlgn="auto" hangingPunct="1">
              <a:spcAft>
                <a:spcPts val="0"/>
              </a:spcAft>
              <a:buFont typeface="Arial"/>
              <a:buChar char="•"/>
              <a:defRPr/>
            </a:pPr>
            <a:endParaRPr lang="en-US" altLang="ja-JP" sz="1200" dirty="0"/>
          </a:p>
          <a:p>
            <a:pPr marL="0" indent="0" eaLnBrk="1" fontAlgn="auto" hangingPunct="1">
              <a:spcAft>
                <a:spcPts val="0"/>
              </a:spcAft>
              <a:buFont typeface="Arial" charset="0"/>
              <a:buNone/>
              <a:defRPr/>
            </a:pPr>
            <a:endParaRPr lang="ja-JP" altLang="en-US" sz="1200" dirty="0"/>
          </a:p>
        </p:txBody>
      </p:sp>
      <p:sp>
        <p:nvSpPr>
          <p:cNvPr id="25605" name="スライド番号プレースホルダー 5"/>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14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1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1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12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1200">
                <a:solidFill>
                  <a:schemeClr val="tx1"/>
                </a:solidFill>
                <a:latin typeface="Calibri" panose="020F0502020204030204" pitchFamily="34" charset="0"/>
                <a:ea typeface="ＭＳ Ｐゴシック" panose="020B0600070205080204" pitchFamily="50" charset="-128"/>
              </a:defRPr>
            </a:lvl5pPr>
            <a:lvl6pPr marL="2514600" indent="-228600" defTabSz="457200" eaLnBrk="0" fontAlgn="base" hangingPunct="0">
              <a:spcBef>
                <a:spcPct val="20000"/>
              </a:spcBef>
              <a:spcAft>
                <a:spcPct val="0"/>
              </a:spcAft>
              <a:buFont typeface="Arial" panose="020B0604020202020204" pitchFamily="34" charset="0"/>
              <a:buChar char="»"/>
              <a:defRPr kumimoji="1" sz="1200">
                <a:solidFill>
                  <a:schemeClr val="tx1"/>
                </a:solidFill>
                <a:latin typeface="Calibri" panose="020F0502020204030204" pitchFamily="34" charset="0"/>
                <a:ea typeface="ＭＳ Ｐゴシック" panose="020B0600070205080204" pitchFamily="50" charset="-128"/>
              </a:defRPr>
            </a:lvl6pPr>
            <a:lvl7pPr marL="2971800" indent="-228600" defTabSz="457200" eaLnBrk="0" fontAlgn="base" hangingPunct="0">
              <a:spcBef>
                <a:spcPct val="20000"/>
              </a:spcBef>
              <a:spcAft>
                <a:spcPct val="0"/>
              </a:spcAft>
              <a:buFont typeface="Arial" panose="020B0604020202020204" pitchFamily="34" charset="0"/>
              <a:buChar char="»"/>
              <a:defRPr kumimoji="1" sz="1200">
                <a:solidFill>
                  <a:schemeClr val="tx1"/>
                </a:solidFill>
                <a:latin typeface="Calibri" panose="020F0502020204030204" pitchFamily="34" charset="0"/>
                <a:ea typeface="ＭＳ Ｐゴシック" panose="020B0600070205080204" pitchFamily="50" charset="-128"/>
              </a:defRPr>
            </a:lvl7pPr>
            <a:lvl8pPr marL="3429000" indent="-228600" defTabSz="457200" eaLnBrk="0" fontAlgn="base" hangingPunct="0">
              <a:spcBef>
                <a:spcPct val="20000"/>
              </a:spcBef>
              <a:spcAft>
                <a:spcPct val="0"/>
              </a:spcAft>
              <a:buFont typeface="Arial" panose="020B0604020202020204" pitchFamily="34" charset="0"/>
              <a:buChar char="»"/>
              <a:defRPr kumimoji="1" sz="1200">
                <a:solidFill>
                  <a:schemeClr val="tx1"/>
                </a:solidFill>
                <a:latin typeface="Calibri" panose="020F0502020204030204" pitchFamily="34" charset="0"/>
                <a:ea typeface="ＭＳ Ｐゴシック" panose="020B0600070205080204" pitchFamily="50" charset="-128"/>
              </a:defRPr>
            </a:lvl8pPr>
            <a:lvl9pPr marL="3886200" indent="-228600" defTabSz="457200" eaLnBrk="0" fontAlgn="base" hangingPunct="0">
              <a:spcBef>
                <a:spcPct val="20000"/>
              </a:spcBef>
              <a:spcAft>
                <a:spcPct val="0"/>
              </a:spcAft>
              <a:buFont typeface="Arial" panose="020B0604020202020204" pitchFamily="34" charset="0"/>
              <a:buChar char="»"/>
              <a:defRPr kumimoji="1" sz="12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fld id="{4C553583-762F-4B65-8018-7AC8F5E2C293}" type="slidenum">
              <a:rPr lang="ja-JP" altLang="en-US" sz="1200" smtClean="0">
                <a:solidFill>
                  <a:srgbClr val="000000"/>
                </a:solidFill>
              </a:rPr>
              <a:pPr>
                <a:spcBef>
                  <a:spcPct val="0"/>
                </a:spcBef>
                <a:buFontTx/>
                <a:buNone/>
              </a:pPr>
              <a:t>11</a:t>
            </a:fld>
            <a:endParaRPr lang="ja-JP" altLang="en-US" sz="1200">
              <a:solidFill>
                <a:srgbClr val="000000"/>
              </a:solidFill>
            </a:endParaRPr>
          </a:p>
        </p:txBody>
      </p:sp>
      <p:sp>
        <p:nvSpPr>
          <p:cNvPr id="6" name="フッター プレースホルダー 4">
            <a:extLst>
              <a:ext uri="{FF2B5EF4-FFF2-40B4-BE49-F238E27FC236}">
                <a16:creationId xmlns:a16="http://schemas.microsoft.com/office/drawing/2014/main" id="{ED1CCF04-0E12-A043-AC0F-86E9D6FE849F}"/>
              </a:ext>
            </a:extLst>
          </p:cNvPr>
          <p:cNvSpPr>
            <a:spLocks noGrp="1"/>
          </p:cNvSpPr>
          <p:nvPr>
            <p:ph type="ftr" sz="quarter" idx="10"/>
          </p:nvPr>
        </p:nvSpPr>
        <p:spPr bwMode="auto">
          <a:xfrm>
            <a:off x="2590800" y="6491288"/>
            <a:ext cx="39624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14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1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1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12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1200">
                <a:solidFill>
                  <a:schemeClr val="tx1"/>
                </a:solidFill>
                <a:latin typeface="Calibri" panose="020F0502020204030204" pitchFamily="34" charset="0"/>
                <a:ea typeface="ＭＳ Ｐゴシック" panose="020B0600070205080204" pitchFamily="50" charset="-128"/>
              </a:defRPr>
            </a:lvl5pPr>
            <a:lvl6pPr marL="2514600" indent="-228600" defTabSz="457200" eaLnBrk="0" fontAlgn="base" hangingPunct="0">
              <a:spcBef>
                <a:spcPct val="20000"/>
              </a:spcBef>
              <a:spcAft>
                <a:spcPct val="0"/>
              </a:spcAft>
              <a:buFont typeface="Arial" panose="020B0604020202020204" pitchFamily="34" charset="0"/>
              <a:buChar char="»"/>
              <a:defRPr kumimoji="1" sz="1200">
                <a:solidFill>
                  <a:schemeClr val="tx1"/>
                </a:solidFill>
                <a:latin typeface="Calibri" panose="020F0502020204030204" pitchFamily="34" charset="0"/>
                <a:ea typeface="ＭＳ Ｐゴシック" panose="020B0600070205080204" pitchFamily="50" charset="-128"/>
              </a:defRPr>
            </a:lvl6pPr>
            <a:lvl7pPr marL="2971800" indent="-228600" defTabSz="457200" eaLnBrk="0" fontAlgn="base" hangingPunct="0">
              <a:spcBef>
                <a:spcPct val="20000"/>
              </a:spcBef>
              <a:spcAft>
                <a:spcPct val="0"/>
              </a:spcAft>
              <a:buFont typeface="Arial" panose="020B0604020202020204" pitchFamily="34" charset="0"/>
              <a:buChar char="»"/>
              <a:defRPr kumimoji="1" sz="1200">
                <a:solidFill>
                  <a:schemeClr val="tx1"/>
                </a:solidFill>
                <a:latin typeface="Calibri" panose="020F0502020204030204" pitchFamily="34" charset="0"/>
                <a:ea typeface="ＭＳ Ｐゴシック" panose="020B0600070205080204" pitchFamily="50" charset="-128"/>
              </a:defRPr>
            </a:lvl7pPr>
            <a:lvl8pPr marL="3429000" indent="-228600" defTabSz="457200" eaLnBrk="0" fontAlgn="base" hangingPunct="0">
              <a:spcBef>
                <a:spcPct val="20000"/>
              </a:spcBef>
              <a:spcAft>
                <a:spcPct val="0"/>
              </a:spcAft>
              <a:buFont typeface="Arial" panose="020B0604020202020204" pitchFamily="34" charset="0"/>
              <a:buChar char="»"/>
              <a:defRPr kumimoji="1" sz="1200">
                <a:solidFill>
                  <a:schemeClr val="tx1"/>
                </a:solidFill>
                <a:latin typeface="Calibri" panose="020F0502020204030204" pitchFamily="34" charset="0"/>
                <a:ea typeface="ＭＳ Ｐゴシック" panose="020B0600070205080204" pitchFamily="50" charset="-128"/>
              </a:defRPr>
            </a:lvl8pPr>
            <a:lvl9pPr marL="3886200" indent="-228600" defTabSz="457200" eaLnBrk="0" fontAlgn="base" hangingPunct="0">
              <a:spcBef>
                <a:spcPct val="20000"/>
              </a:spcBef>
              <a:spcAft>
                <a:spcPct val="0"/>
              </a:spcAft>
              <a:buFont typeface="Arial" panose="020B0604020202020204" pitchFamily="34" charset="0"/>
              <a:buChar char="»"/>
              <a:defRPr kumimoji="1" sz="12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r>
              <a:rPr lang="en-US" altLang="ja-JP" sz="800" dirty="0">
                <a:solidFill>
                  <a:srgbClr val="000000"/>
                </a:solidFill>
                <a:latin typeface="Century Gothic" panose="020B0502020202020204" pitchFamily="34" charset="0"/>
              </a:rPr>
              <a:t>Copyright(C)2018</a:t>
            </a:r>
            <a:r>
              <a:rPr lang="ja-JP" altLang="en-US" sz="800" dirty="0">
                <a:solidFill>
                  <a:srgbClr val="000000"/>
                </a:solidFill>
                <a:latin typeface="Century Gothic" panose="020B0502020202020204" pitchFamily="34" charset="0"/>
              </a:rPr>
              <a:t>　東海若手起業塾実行委員会　</a:t>
            </a:r>
            <a:r>
              <a:rPr lang="en-US" altLang="ja-JP" sz="800" dirty="0">
                <a:solidFill>
                  <a:srgbClr val="000000"/>
                </a:solidFill>
                <a:latin typeface="Century Gothic" panose="020B0502020202020204" pitchFamily="34" charset="0"/>
              </a:rPr>
              <a:t>All rights reserved</a:t>
            </a:r>
            <a:endParaRPr lang="ja-JP" altLang="en-US" sz="800" dirty="0">
              <a:solidFill>
                <a:srgbClr val="000000"/>
              </a:solidFill>
              <a:latin typeface="Century Gothic" panose="020B0502020202020204"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タイトル 1"/>
          <p:cNvSpPr>
            <a:spLocks noGrp="1"/>
          </p:cNvSpPr>
          <p:nvPr>
            <p:ph type="title"/>
          </p:nvPr>
        </p:nvSpPr>
        <p:spPr/>
        <p:txBody>
          <a:bodyPr/>
          <a:lstStyle/>
          <a:p>
            <a:r>
              <a:rPr lang="en-US" altLang="ja-JP" sz="1400" dirty="0"/>
              <a:t>11</a:t>
            </a:r>
            <a:r>
              <a:rPr lang="ja-JP" altLang="en-US" sz="1400" dirty="0"/>
              <a:t>．先行事例について</a:t>
            </a:r>
          </a:p>
        </p:txBody>
      </p:sp>
      <p:sp>
        <p:nvSpPr>
          <p:cNvPr id="26627" name="コンテンツ プレースホルダー 2"/>
          <p:cNvSpPr>
            <a:spLocks noGrp="1"/>
          </p:cNvSpPr>
          <p:nvPr>
            <p:ph idx="1"/>
          </p:nvPr>
        </p:nvSpPr>
        <p:spPr>
          <a:ln>
            <a:solidFill>
              <a:schemeClr val="tx1"/>
            </a:solidFill>
            <a:miter lim="800000"/>
            <a:headEnd/>
            <a:tailEnd/>
          </a:ln>
        </p:spPr>
        <p:txBody>
          <a:bodyPr/>
          <a:lstStyle/>
          <a:p>
            <a:r>
              <a:rPr lang="ja-JP" altLang="en-US" dirty="0"/>
              <a:t>同様の社会課題に対する事業事例、もしくは参考にできる事業事例を列挙してください</a:t>
            </a:r>
            <a:endParaRPr lang="en-US" altLang="ja-JP" dirty="0"/>
          </a:p>
          <a:p>
            <a:pPr lvl="1"/>
            <a:endParaRPr lang="en-US" altLang="ja-JP" dirty="0"/>
          </a:p>
          <a:p>
            <a:pPr lvl="1"/>
            <a:endParaRPr lang="en-US" altLang="ja-JP" dirty="0"/>
          </a:p>
          <a:p>
            <a:pPr lvl="1"/>
            <a:endParaRPr lang="en-US" altLang="ja-JP" dirty="0"/>
          </a:p>
          <a:p>
            <a:pPr lvl="1"/>
            <a:endParaRPr lang="en-US" altLang="ja-JP" dirty="0"/>
          </a:p>
          <a:p>
            <a:pPr lvl="1"/>
            <a:endParaRPr lang="ja-JP" altLang="en-US" dirty="0"/>
          </a:p>
        </p:txBody>
      </p:sp>
      <p:sp>
        <p:nvSpPr>
          <p:cNvPr id="26629" name="スライド番号プレースホルダー 5"/>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14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1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1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12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1200">
                <a:solidFill>
                  <a:schemeClr val="tx1"/>
                </a:solidFill>
                <a:latin typeface="Calibri" panose="020F0502020204030204" pitchFamily="34" charset="0"/>
                <a:ea typeface="ＭＳ Ｐゴシック" panose="020B0600070205080204" pitchFamily="50" charset="-128"/>
              </a:defRPr>
            </a:lvl5pPr>
            <a:lvl6pPr marL="2514600" indent="-228600" defTabSz="457200" eaLnBrk="0" fontAlgn="base" hangingPunct="0">
              <a:spcBef>
                <a:spcPct val="20000"/>
              </a:spcBef>
              <a:spcAft>
                <a:spcPct val="0"/>
              </a:spcAft>
              <a:buFont typeface="Arial" panose="020B0604020202020204" pitchFamily="34" charset="0"/>
              <a:buChar char="»"/>
              <a:defRPr kumimoji="1" sz="1200">
                <a:solidFill>
                  <a:schemeClr val="tx1"/>
                </a:solidFill>
                <a:latin typeface="Calibri" panose="020F0502020204030204" pitchFamily="34" charset="0"/>
                <a:ea typeface="ＭＳ Ｐゴシック" panose="020B0600070205080204" pitchFamily="50" charset="-128"/>
              </a:defRPr>
            </a:lvl6pPr>
            <a:lvl7pPr marL="2971800" indent="-228600" defTabSz="457200" eaLnBrk="0" fontAlgn="base" hangingPunct="0">
              <a:spcBef>
                <a:spcPct val="20000"/>
              </a:spcBef>
              <a:spcAft>
                <a:spcPct val="0"/>
              </a:spcAft>
              <a:buFont typeface="Arial" panose="020B0604020202020204" pitchFamily="34" charset="0"/>
              <a:buChar char="»"/>
              <a:defRPr kumimoji="1" sz="1200">
                <a:solidFill>
                  <a:schemeClr val="tx1"/>
                </a:solidFill>
                <a:latin typeface="Calibri" panose="020F0502020204030204" pitchFamily="34" charset="0"/>
                <a:ea typeface="ＭＳ Ｐゴシック" panose="020B0600070205080204" pitchFamily="50" charset="-128"/>
              </a:defRPr>
            </a:lvl7pPr>
            <a:lvl8pPr marL="3429000" indent="-228600" defTabSz="457200" eaLnBrk="0" fontAlgn="base" hangingPunct="0">
              <a:spcBef>
                <a:spcPct val="20000"/>
              </a:spcBef>
              <a:spcAft>
                <a:spcPct val="0"/>
              </a:spcAft>
              <a:buFont typeface="Arial" panose="020B0604020202020204" pitchFamily="34" charset="0"/>
              <a:buChar char="»"/>
              <a:defRPr kumimoji="1" sz="1200">
                <a:solidFill>
                  <a:schemeClr val="tx1"/>
                </a:solidFill>
                <a:latin typeface="Calibri" panose="020F0502020204030204" pitchFamily="34" charset="0"/>
                <a:ea typeface="ＭＳ Ｐゴシック" panose="020B0600070205080204" pitchFamily="50" charset="-128"/>
              </a:defRPr>
            </a:lvl8pPr>
            <a:lvl9pPr marL="3886200" indent="-228600" defTabSz="457200" eaLnBrk="0" fontAlgn="base" hangingPunct="0">
              <a:spcBef>
                <a:spcPct val="20000"/>
              </a:spcBef>
              <a:spcAft>
                <a:spcPct val="0"/>
              </a:spcAft>
              <a:buFont typeface="Arial" panose="020B0604020202020204" pitchFamily="34" charset="0"/>
              <a:buChar char="»"/>
              <a:defRPr kumimoji="1" sz="12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fld id="{CD5F461E-804A-42A1-800B-C39261DE7BBB}" type="slidenum">
              <a:rPr lang="ja-JP" altLang="en-US" sz="1200" smtClean="0">
                <a:solidFill>
                  <a:srgbClr val="000000"/>
                </a:solidFill>
              </a:rPr>
              <a:pPr>
                <a:spcBef>
                  <a:spcPct val="0"/>
                </a:spcBef>
                <a:buFontTx/>
                <a:buNone/>
              </a:pPr>
              <a:t>12</a:t>
            </a:fld>
            <a:endParaRPr lang="ja-JP" altLang="en-US" sz="1200">
              <a:solidFill>
                <a:srgbClr val="000000"/>
              </a:solidFill>
            </a:endParaRPr>
          </a:p>
        </p:txBody>
      </p:sp>
      <p:sp>
        <p:nvSpPr>
          <p:cNvPr id="6" name="フッター プレースホルダー 4">
            <a:extLst>
              <a:ext uri="{FF2B5EF4-FFF2-40B4-BE49-F238E27FC236}">
                <a16:creationId xmlns:a16="http://schemas.microsoft.com/office/drawing/2014/main" id="{73ABFF00-14C6-6249-ACDE-7D849EEF555D}"/>
              </a:ext>
            </a:extLst>
          </p:cNvPr>
          <p:cNvSpPr>
            <a:spLocks noGrp="1"/>
          </p:cNvSpPr>
          <p:nvPr>
            <p:ph type="ftr" sz="quarter" idx="10"/>
          </p:nvPr>
        </p:nvSpPr>
        <p:spPr bwMode="auto">
          <a:xfrm>
            <a:off x="2590800" y="6491288"/>
            <a:ext cx="39624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14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1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1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12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1200">
                <a:solidFill>
                  <a:schemeClr val="tx1"/>
                </a:solidFill>
                <a:latin typeface="Calibri" panose="020F0502020204030204" pitchFamily="34" charset="0"/>
                <a:ea typeface="ＭＳ Ｐゴシック" panose="020B0600070205080204" pitchFamily="50" charset="-128"/>
              </a:defRPr>
            </a:lvl5pPr>
            <a:lvl6pPr marL="2514600" indent="-228600" defTabSz="457200" eaLnBrk="0" fontAlgn="base" hangingPunct="0">
              <a:spcBef>
                <a:spcPct val="20000"/>
              </a:spcBef>
              <a:spcAft>
                <a:spcPct val="0"/>
              </a:spcAft>
              <a:buFont typeface="Arial" panose="020B0604020202020204" pitchFamily="34" charset="0"/>
              <a:buChar char="»"/>
              <a:defRPr kumimoji="1" sz="1200">
                <a:solidFill>
                  <a:schemeClr val="tx1"/>
                </a:solidFill>
                <a:latin typeface="Calibri" panose="020F0502020204030204" pitchFamily="34" charset="0"/>
                <a:ea typeface="ＭＳ Ｐゴシック" panose="020B0600070205080204" pitchFamily="50" charset="-128"/>
              </a:defRPr>
            </a:lvl6pPr>
            <a:lvl7pPr marL="2971800" indent="-228600" defTabSz="457200" eaLnBrk="0" fontAlgn="base" hangingPunct="0">
              <a:spcBef>
                <a:spcPct val="20000"/>
              </a:spcBef>
              <a:spcAft>
                <a:spcPct val="0"/>
              </a:spcAft>
              <a:buFont typeface="Arial" panose="020B0604020202020204" pitchFamily="34" charset="0"/>
              <a:buChar char="»"/>
              <a:defRPr kumimoji="1" sz="1200">
                <a:solidFill>
                  <a:schemeClr val="tx1"/>
                </a:solidFill>
                <a:latin typeface="Calibri" panose="020F0502020204030204" pitchFamily="34" charset="0"/>
                <a:ea typeface="ＭＳ Ｐゴシック" panose="020B0600070205080204" pitchFamily="50" charset="-128"/>
              </a:defRPr>
            </a:lvl7pPr>
            <a:lvl8pPr marL="3429000" indent="-228600" defTabSz="457200" eaLnBrk="0" fontAlgn="base" hangingPunct="0">
              <a:spcBef>
                <a:spcPct val="20000"/>
              </a:spcBef>
              <a:spcAft>
                <a:spcPct val="0"/>
              </a:spcAft>
              <a:buFont typeface="Arial" panose="020B0604020202020204" pitchFamily="34" charset="0"/>
              <a:buChar char="»"/>
              <a:defRPr kumimoji="1" sz="1200">
                <a:solidFill>
                  <a:schemeClr val="tx1"/>
                </a:solidFill>
                <a:latin typeface="Calibri" panose="020F0502020204030204" pitchFamily="34" charset="0"/>
                <a:ea typeface="ＭＳ Ｐゴシック" panose="020B0600070205080204" pitchFamily="50" charset="-128"/>
              </a:defRPr>
            </a:lvl8pPr>
            <a:lvl9pPr marL="3886200" indent="-228600" defTabSz="457200" eaLnBrk="0" fontAlgn="base" hangingPunct="0">
              <a:spcBef>
                <a:spcPct val="20000"/>
              </a:spcBef>
              <a:spcAft>
                <a:spcPct val="0"/>
              </a:spcAft>
              <a:buFont typeface="Arial" panose="020B0604020202020204" pitchFamily="34" charset="0"/>
              <a:buChar char="»"/>
              <a:defRPr kumimoji="1" sz="12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r>
              <a:rPr lang="en-US" altLang="ja-JP" sz="800" dirty="0">
                <a:solidFill>
                  <a:srgbClr val="000000"/>
                </a:solidFill>
                <a:latin typeface="Century Gothic" panose="020B0502020202020204" pitchFamily="34" charset="0"/>
              </a:rPr>
              <a:t>Copyright(C)2018</a:t>
            </a:r>
            <a:r>
              <a:rPr lang="ja-JP" altLang="en-US" sz="800" dirty="0">
                <a:solidFill>
                  <a:srgbClr val="000000"/>
                </a:solidFill>
                <a:latin typeface="Century Gothic" panose="020B0502020202020204" pitchFamily="34" charset="0"/>
              </a:rPr>
              <a:t>　東海若手起業塾実行委員会　</a:t>
            </a:r>
            <a:r>
              <a:rPr lang="en-US" altLang="ja-JP" sz="800" dirty="0">
                <a:solidFill>
                  <a:srgbClr val="000000"/>
                </a:solidFill>
                <a:latin typeface="Century Gothic" panose="020B0502020202020204" pitchFamily="34" charset="0"/>
              </a:rPr>
              <a:t>All rights reserved</a:t>
            </a:r>
            <a:endParaRPr lang="ja-JP" altLang="en-US" sz="800" dirty="0">
              <a:solidFill>
                <a:srgbClr val="000000"/>
              </a:solidFill>
              <a:latin typeface="Century Gothic" panose="020B0502020202020204"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3"/>
          <p:cNvGraphicFramePr>
            <a:graphicFrameLocks noGrp="1"/>
          </p:cNvGraphicFramePr>
          <p:nvPr>
            <p:extLst>
              <p:ext uri="{D42A27DB-BD31-4B8C-83A1-F6EECF244321}">
                <p14:modId xmlns:p14="http://schemas.microsoft.com/office/powerpoint/2010/main" val="3457034903"/>
              </p:ext>
            </p:extLst>
          </p:nvPr>
        </p:nvGraphicFramePr>
        <p:xfrm>
          <a:off x="457200" y="928688"/>
          <a:ext cx="8229600" cy="5522912"/>
        </p:xfrm>
        <a:graphic>
          <a:graphicData uri="http://schemas.openxmlformats.org/drawingml/2006/table">
            <a:tbl>
              <a:tblPr/>
              <a:tblGrid>
                <a:gridCol w="1987550">
                  <a:extLst>
                    <a:ext uri="{9D8B030D-6E8A-4147-A177-3AD203B41FA5}">
                      <a16:colId xmlns:a16="http://schemas.microsoft.com/office/drawing/2014/main" val="20000"/>
                    </a:ext>
                  </a:extLst>
                </a:gridCol>
                <a:gridCol w="1984375">
                  <a:extLst>
                    <a:ext uri="{9D8B030D-6E8A-4147-A177-3AD203B41FA5}">
                      <a16:colId xmlns:a16="http://schemas.microsoft.com/office/drawing/2014/main" val="20001"/>
                    </a:ext>
                  </a:extLst>
                </a:gridCol>
                <a:gridCol w="2130425">
                  <a:extLst>
                    <a:ext uri="{9D8B030D-6E8A-4147-A177-3AD203B41FA5}">
                      <a16:colId xmlns:a16="http://schemas.microsoft.com/office/drawing/2014/main" val="20002"/>
                    </a:ext>
                  </a:extLst>
                </a:gridCol>
                <a:gridCol w="2127250">
                  <a:extLst>
                    <a:ext uri="{9D8B030D-6E8A-4147-A177-3AD203B41FA5}">
                      <a16:colId xmlns:a16="http://schemas.microsoft.com/office/drawing/2014/main" val="20003"/>
                    </a:ext>
                  </a:extLst>
                </a:gridCol>
              </a:tblGrid>
              <a:tr h="213384">
                <a:tc rowSpan="2">
                  <a:txBody>
                    <a:bodyPr/>
                    <a:lstStyle>
                      <a:lvl1pPr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5pPr>
                      <a:lvl6pPr marL="25146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6pPr>
                      <a:lvl7pPr marL="29718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7pPr>
                      <a:lvl8pPr marL="34290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8pPr>
                      <a:lvl9pPr marL="38862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a:ln>
                            <a:noFill/>
                          </a:ln>
                          <a:solidFill>
                            <a:schemeClr val="tx1"/>
                          </a:solidFill>
                          <a:effectLst/>
                          <a:latin typeface="Century Gothic" panose="020B0502020202020204" pitchFamily="34" charset="0"/>
                          <a:ea typeface="ＭＳ Ｐゴシック" panose="020B0600070205080204" pitchFamily="50" charset="-128"/>
                        </a:rPr>
                        <a:t>費用項目</a:t>
                      </a:r>
                    </a:p>
                  </a:txBody>
                  <a:tcPr marL="43162" marR="43162" marT="0" marB="0" anchor="ctr" horzOverflow="overflow">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3">
                  <a:txBody>
                    <a:bodyPr/>
                    <a:lstStyle>
                      <a:lvl1pPr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5pPr>
                      <a:lvl6pPr marL="25146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6pPr>
                      <a:lvl7pPr marL="29718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7pPr>
                      <a:lvl8pPr marL="34290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8pPr>
                      <a:lvl9pPr marL="38862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a:ln>
                            <a:noFill/>
                          </a:ln>
                          <a:solidFill>
                            <a:srgbClr val="000000"/>
                          </a:solidFill>
                          <a:effectLst/>
                          <a:latin typeface="Century Gothic" panose="020B0502020202020204" pitchFamily="34" charset="0"/>
                          <a:ea typeface="ＭＳ Ｐゴシック" panose="020B0600070205080204" pitchFamily="50" charset="-128"/>
                        </a:rPr>
                        <a:t>年別費用</a:t>
                      </a:r>
                      <a:endParaRPr kumimoji="1" lang="ja-JP" altLang="en-US" sz="1400" b="0" i="0" u="none" strike="noStrike" cap="none" normalizeH="0" baseline="0" dirty="0">
                        <a:ln>
                          <a:noFill/>
                        </a:ln>
                        <a:solidFill>
                          <a:schemeClr val="tx1"/>
                        </a:solidFill>
                        <a:effectLst/>
                        <a:latin typeface="Century Gothic" panose="020B0502020202020204" pitchFamily="34" charset="0"/>
                        <a:ea typeface="ＭＳ Ｐゴシック" panose="020B0600070205080204" pitchFamily="50" charset="-128"/>
                      </a:endParaRPr>
                    </a:p>
                  </a:txBody>
                  <a:tcPr marL="43162" marR="43162" marT="0" marB="0" anchor="ctr" horzOverflow="overflow">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0"/>
                  </a:ext>
                </a:extLst>
              </a:tr>
              <a:tr h="213384">
                <a:tc vMerge="1">
                  <a:txBody>
                    <a:bodyPr/>
                    <a:lstStyle/>
                    <a:p>
                      <a:endParaRPr kumimoji="1" lang="ja-JP" altLang="en-US"/>
                    </a:p>
                  </a:txBody>
                  <a:tcPr/>
                </a:tc>
                <a:tc>
                  <a:txBody>
                    <a:bodyPr/>
                    <a:lstStyle>
                      <a:lvl1pPr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5pPr>
                      <a:lvl6pPr marL="25146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6pPr>
                      <a:lvl7pPr marL="29718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7pPr>
                      <a:lvl8pPr marL="34290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8pPr>
                      <a:lvl9pPr marL="38862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a:ln>
                            <a:noFill/>
                          </a:ln>
                          <a:solidFill>
                            <a:srgbClr val="000000"/>
                          </a:solidFill>
                          <a:effectLst/>
                          <a:latin typeface="Century Gothic" panose="020B0502020202020204" pitchFamily="34" charset="0"/>
                          <a:ea typeface="ＭＳ Ｐゴシック" panose="020B0600070205080204" pitchFamily="50" charset="-128"/>
                        </a:rPr>
                        <a:t>2017</a:t>
                      </a:r>
                      <a:r>
                        <a:rPr kumimoji="1" lang="ja-JP" altLang="en-US" sz="1400" b="0" i="0" u="none" strike="noStrike" cap="none" normalizeH="0" baseline="0">
                          <a:ln>
                            <a:noFill/>
                          </a:ln>
                          <a:solidFill>
                            <a:srgbClr val="000000"/>
                          </a:solidFill>
                          <a:effectLst/>
                          <a:latin typeface="Century Gothic" panose="020B0502020202020204" pitchFamily="34" charset="0"/>
                          <a:ea typeface="ＭＳ Ｐゴシック" panose="020B0600070205080204" pitchFamily="50" charset="-128"/>
                        </a:rPr>
                        <a:t>年</a:t>
                      </a:r>
                      <a:r>
                        <a:rPr kumimoji="1" lang="ja-JP" altLang="en-US" sz="1400" b="0" i="0" u="none" strike="noStrike" cap="none" normalizeH="0" baseline="0" dirty="0">
                          <a:ln>
                            <a:noFill/>
                          </a:ln>
                          <a:solidFill>
                            <a:srgbClr val="000000"/>
                          </a:solidFill>
                          <a:effectLst/>
                          <a:latin typeface="Century Gothic" panose="020B0502020202020204" pitchFamily="34" charset="0"/>
                          <a:ea typeface="ＭＳ Ｐゴシック" panose="020B0600070205080204" pitchFamily="50" charset="-128"/>
                        </a:rPr>
                        <a:t>（昨年）</a:t>
                      </a:r>
                      <a:endParaRPr kumimoji="1" lang="ja-JP" altLang="en-US" sz="1400" b="0" i="0" u="none" strike="noStrike" cap="none" normalizeH="0" baseline="0" dirty="0">
                        <a:ln>
                          <a:noFill/>
                        </a:ln>
                        <a:solidFill>
                          <a:schemeClr val="tx1"/>
                        </a:solidFill>
                        <a:effectLst/>
                        <a:latin typeface="Century Gothic" panose="020B0502020202020204" pitchFamily="34" charset="0"/>
                        <a:ea typeface="ＭＳ Ｐゴシック" panose="020B0600070205080204" pitchFamily="50" charset="-128"/>
                      </a:endParaRPr>
                    </a:p>
                  </a:txBody>
                  <a:tcPr marL="43162" marR="43162"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5pPr>
                      <a:lvl6pPr marL="25146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6pPr>
                      <a:lvl7pPr marL="29718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7pPr>
                      <a:lvl8pPr marL="34290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8pPr>
                      <a:lvl9pPr marL="38862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a:ln>
                            <a:noFill/>
                          </a:ln>
                          <a:solidFill>
                            <a:srgbClr val="000000"/>
                          </a:solidFill>
                          <a:effectLst/>
                          <a:latin typeface="Century Gothic" panose="020B0502020202020204" pitchFamily="34" charset="0"/>
                          <a:ea typeface="ＭＳ Ｐゴシック" panose="020B0600070205080204" pitchFamily="50" charset="-128"/>
                        </a:rPr>
                        <a:t>2018</a:t>
                      </a:r>
                      <a:r>
                        <a:rPr kumimoji="1" lang="ja-JP" altLang="en-US" sz="1400" b="0" i="0" u="none" strike="noStrike" cap="none" normalizeH="0" baseline="0">
                          <a:ln>
                            <a:noFill/>
                          </a:ln>
                          <a:solidFill>
                            <a:srgbClr val="000000"/>
                          </a:solidFill>
                          <a:effectLst/>
                          <a:latin typeface="Century Gothic" panose="020B0502020202020204" pitchFamily="34" charset="0"/>
                          <a:ea typeface="ＭＳ Ｐゴシック" panose="020B0600070205080204" pitchFamily="50" charset="-128"/>
                        </a:rPr>
                        <a:t>年</a:t>
                      </a:r>
                      <a:endParaRPr kumimoji="1" lang="ja-JP" altLang="en-US" sz="1400" b="0" i="0" u="none" strike="noStrike" cap="none" normalizeH="0" baseline="0" dirty="0">
                        <a:ln>
                          <a:noFill/>
                        </a:ln>
                        <a:solidFill>
                          <a:schemeClr val="tx1"/>
                        </a:solidFill>
                        <a:effectLst/>
                        <a:latin typeface="Century Gothic" panose="020B0502020202020204" pitchFamily="34" charset="0"/>
                        <a:ea typeface="ＭＳ Ｐゴシック" panose="020B0600070205080204" pitchFamily="50" charset="-128"/>
                      </a:endParaRPr>
                    </a:p>
                  </a:txBody>
                  <a:tcPr marL="43162" marR="43162"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5pPr>
                      <a:lvl6pPr marL="25146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6pPr>
                      <a:lvl7pPr marL="29718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7pPr>
                      <a:lvl8pPr marL="34290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8pPr>
                      <a:lvl9pPr marL="38862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a:ln>
                            <a:noFill/>
                          </a:ln>
                          <a:solidFill>
                            <a:srgbClr val="000000"/>
                          </a:solidFill>
                          <a:effectLst/>
                          <a:latin typeface="Century Gothic" panose="020B0502020202020204" pitchFamily="34" charset="0"/>
                          <a:ea typeface="ＭＳ Ｐゴシック" panose="020B0600070205080204" pitchFamily="50" charset="-128"/>
                        </a:rPr>
                        <a:t>2019</a:t>
                      </a:r>
                      <a:r>
                        <a:rPr kumimoji="1" lang="ja-JP" altLang="en-US" sz="1400" b="0" i="0" u="none" strike="noStrike" cap="none" normalizeH="0" baseline="0">
                          <a:ln>
                            <a:noFill/>
                          </a:ln>
                          <a:solidFill>
                            <a:srgbClr val="000000"/>
                          </a:solidFill>
                          <a:effectLst/>
                          <a:latin typeface="Century Gothic" panose="020B0502020202020204" pitchFamily="34" charset="0"/>
                          <a:ea typeface="ＭＳ Ｐゴシック" panose="020B0600070205080204" pitchFamily="50" charset="-128"/>
                        </a:rPr>
                        <a:t>年</a:t>
                      </a:r>
                      <a:endParaRPr kumimoji="1" lang="ja-JP" altLang="en-US" sz="1400" b="0" i="0" u="none" strike="noStrike" cap="none" normalizeH="0" baseline="0" dirty="0">
                        <a:ln>
                          <a:noFill/>
                        </a:ln>
                        <a:solidFill>
                          <a:schemeClr val="tx1"/>
                        </a:solidFill>
                        <a:effectLst/>
                        <a:latin typeface="Century Gothic" panose="020B0502020202020204" pitchFamily="34" charset="0"/>
                        <a:ea typeface="ＭＳ Ｐゴシック" panose="020B0600070205080204" pitchFamily="50" charset="-128"/>
                      </a:endParaRPr>
                    </a:p>
                  </a:txBody>
                  <a:tcPr marL="43162" marR="43162" marT="0" marB="0" anchor="ctr" horzOverflow="overflow">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217994">
                <a:tc>
                  <a:txBody>
                    <a:bodyPr/>
                    <a:lstStyle>
                      <a:lvl1pPr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5pPr>
                      <a:lvl6pPr marL="25146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6pPr>
                      <a:lvl7pPr marL="29718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7pPr>
                      <a:lvl8pPr marL="34290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8pPr>
                      <a:lvl9pPr marL="38862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9pPr>
                    </a:lstStyle>
                    <a:p>
                      <a:pPr marL="0" marR="0" lvl="0" indent="0" algn="just" defTabSz="4572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a:ln>
                            <a:noFill/>
                          </a:ln>
                          <a:solidFill>
                            <a:schemeClr val="tx1"/>
                          </a:solidFill>
                          <a:effectLst/>
                          <a:latin typeface="Century Gothic" panose="020B0502020202020204" pitchFamily="34" charset="0"/>
                          <a:ea typeface="ＭＳ Ｐゴシック" panose="020B0600070205080204" pitchFamily="50" charset="-128"/>
                        </a:rPr>
                        <a:t> </a:t>
                      </a:r>
                      <a:endParaRPr kumimoji="1" lang="ja-JP" altLang="ja-JP" sz="1400" b="0" i="0" u="none" strike="noStrike" cap="none" normalizeH="0" baseline="0">
                        <a:ln>
                          <a:noFill/>
                        </a:ln>
                        <a:solidFill>
                          <a:schemeClr val="tx1"/>
                        </a:solidFill>
                        <a:effectLst/>
                        <a:latin typeface="Century Gothic" panose="020B0502020202020204" pitchFamily="34" charset="0"/>
                        <a:ea typeface="ＭＳ Ｐゴシック" panose="020B0600070205080204" pitchFamily="50" charset="-128"/>
                      </a:endParaRPr>
                    </a:p>
                  </a:txBody>
                  <a:tcPr marL="43162" marR="43162" marT="0" marB="0" horzOverflow="overflow">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5pPr>
                      <a:lvl6pPr marL="25146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6pPr>
                      <a:lvl7pPr marL="29718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7pPr>
                      <a:lvl8pPr marL="34290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8pPr>
                      <a:lvl9pPr marL="38862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9pPr>
                    </a:lstStyle>
                    <a:p>
                      <a:pPr marL="0" marR="0" lvl="0" indent="0" algn="just" defTabSz="4572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a:ln>
                            <a:noFill/>
                          </a:ln>
                          <a:solidFill>
                            <a:schemeClr val="tx1"/>
                          </a:solidFill>
                          <a:effectLst/>
                          <a:latin typeface="Century Gothic" panose="020B0502020202020204" pitchFamily="34" charset="0"/>
                          <a:ea typeface="ＭＳ Ｐゴシック" panose="020B0600070205080204" pitchFamily="50" charset="-128"/>
                        </a:rPr>
                        <a:t> </a:t>
                      </a:r>
                      <a:endParaRPr kumimoji="1" lang="ja-JP" altLang="ja-JP" sz="1400" b="0" i="0" u="none" strike="noStrike" cap="none" normalizeH="0" baseline="0" dirty="0">
                        <a:ln>
                          <a:noFill/>
                        </a:ln>
                        <a:solidFill>
                          <a:schemeClr val="tx1"/>
                        </a:solidFill>
                        <a:effectLst/>
                        <a:latin typeface="Century Gothic" panose="020B0502020202020204" pitchFamily="34" charset="0"/>
                        <a:ea typeface="ＭＳ Ｐゴシック" panose="020B0600070205080204" pitchFamily="50" charset="-128"/>
                      </a:endParaRPr>
                    </a:p>
                  </a:txBody>
                  <a:tcPr marL="43162" marR="4316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5pPr>
                      <a:lvl6pPr marL="25146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6pPr>
                      <a:lvl7pPr marL="29718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7pPr>
                      <a:lvl8pPr marL="34290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8pPr>
                      <a:lvl9pPr marL="38862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9pPr>
                    </a:lstStyle>
                    <a:p>
                      <a:pPr marL="0" marR="0" lvl="0" indent="0" algn="just" defTabSz="4572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a:ln>
                            <a:noFill/>
                          </a:ln>
                          <a:solidFill>
                            <a:schemeClr val="tx1"/>
                          </a:solidFill>
                          <a:effectLst/>
                          <a:latin typeface="Century Gothic" panose="020B0502020202020204" pitchFamily="34" charset="0"/>
                          <a:ea typeface="ＭＳ Ｐゴシック" panose="020B0600070205080204" pitchFamily="50" charset="-128"/>
                        </a:rPr>
                        <a:t> </a:t>
                      </a:r>
                      <a:endParaRPr kumimoji="1" lang="ja-JP" altLang="ja-JP" sz="1400" b="0" i="0" u="none" strike="noStrike" cap="none" normalizeH="0" baseline="0">
                        <a:ln>
                          <a:noFill/>
                        </a:ln>
                        <a:solidFill>
                          <a:schemeClr val="tx1"/>
                        </a:solidFill>
                        <a:effectLst/>
                        <a:latin typeface="Century Gothic" panose="020B0502020202020204" pitchFamily="34" charset="0"/>
                        <a:ea typeface="ＭＳ Ｐゴシック" panose="020B0600070205080204" pitchFamily="50" charset="-128"/>
                      </a:endParaRPr>
                    </a:p>
                  </a:txBody>
                  <a:tcPr marL="43162" marR="4316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5pPr>
                      <a:lvl6pPr marL="25146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6pPr>
                      <a:lvl7pPr marL="29718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7pPr>
                      <a:lvl8pPr marL="34290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8pPr>
                      <a:lvl9pPr marL="38862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9pPr>
                    </a:lstStyle>
                    <a:p>
                      <a:pPr marL="0" marR="0" lvl="0" indent="0" algn="just" defTabSz="4572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a:ln>
                            <a:noFill/>
                          </a:ln>
                          <a:solidFill>
                            <a:schemeClr val="tx1"/>
                          </a:solidFill>
                          <a:effectLst/>
                          <a:latin typeface="Century Gothic" panose="020B0502020202020204" pitchFamily="34" charset="0"/>
                          <a:ea typeface="ＭＳ Ｐゴシック" panose="020B0600070205080204" pitchFamily="50" charset="-128"/>
                        </a:rPr>
                        <a:t> </a:t>
                      </a:r>
                      <a:endParaRPr kumimoji="1" lang="ja-JP" altLang="ja-JP" sz="1400" b="0" i="0" u="none" strike="noStrike" cap="none" normalizeH="0" baseline="0" dirty="0">
                        <a:ln>
                          <a:noFill/>
                        </a:ln>
                        <a:solidFill>
                          <a:schemeClr val="tx1"/>
                        </a:solidFill>
                        <a:effectLst/>
                        <a:latin typeface="Century Gothic" panose="020B0502020202020204" pitchFamily="34" charset="0"/>
                        <a:ea typeface="ＭＳ Ｐゴシック" panose="020B0600070205080204" pitchFamily="50" charset="-128"/>
                      </a:endParaRPr>
                    </a:p>
                  </a:txBody>
                  <a:tcPr marL="43162" marR="43162" marT="0" marB="0" horzOverflow="overflow">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213384">
                <a:tc rowSpan="2">
                  <a:txBody>
                    <a:bodyPr/>
                    <a:lstStyle>
                      <a:lvl1pPr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5pPr>
                      <a:lvl6pPr marL="25146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6pPr>
                      <a:lvl7pPr marL="29718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7pPr>
                      <a:lvl8pPr marL="34290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8pPr>
                      <a:lvl9pPr marL="38862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a:ln>
                            <a:noFill/>
                          </a:ln>
                          <a:solidFill>
                            <a:schemeClr val="tx1"/>
                          </a:solidFill>
                          <a:effectLst/>
                          <a:latin typeface="Century Gothic" panose="020B0502020202020204" pitchFamily="34" charset="0"/>
                          <a:ea typeface="ＭＳ Ｐゴシック" panose="020B0600070205080204" pitchFamily="50" charset="-128"/>
                        </a:rPr>
                        <a:t>売上項目</a:t>
                      </a:r>
                    </a:p>
                  </a:txBody>
                  <a:tcPr marL="43162" marR="43162" marT="0" marB="0" anchor="ctr" horzOverflow="overflow">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3">
                  <a:txBody>
                    <a:bodyPr/>
                    <a:lstStyle>
                      <a:lvl1pPr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5pPr>
                      <a:lvl6pPr marL="25146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6pPr>
                      <a:lvl7pPr marL="29718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7pPr>
                      <a:lvl8pPr marL="34290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8pPr>
                      <a:lvl9pPr marL="38862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a:ln>
                            <a:noFill/>
                          </a:ln>
                          <a:solidFill>
                            <a:srgbClr val="000000"/>
                          </a:solidFill>
                          <a:effectLst/>
                          <a:latin typeface="Century Gothic" panose="020B0502020202020204" pitchFamily="34" charset="0"/>
                          <a:ea typeface="ＭＳ Ｐゴシック" panose="020B0600070205080204" pitchFamily="50" charset="-128"/>
                        </a:rPr>
                        <a:t>年別売上</a:t>
                      </a:r>
                      <a:endParaRPr kumimoji="1" lang="ja-JP" altLang="en-US" sz="1400" b="0" i="0" u="none" strike="noStrike" cap="none" normalizeH="0" baseline="0" dirty="0">
                        <a:ln>
                          <a:noFill/>
                        </a:ln>
                        <a:solidFill>
                          <a:schemeClr val="tx1"/>
                        </a:solidFill>
                        <a:effectLst/>
                        <a:latin typeface="Century Gothic" panose="020B0502020202020204" pitchFamily="34" charset="0"/>
                        <a:ea typeface="ＭＳ Ｐゴシック" panose="020B0600070205080204" pitchFamily="50" charset="-128"/>
                      </a:endParaRPr>
                    </a:p>
                  </a:txBody>
                  <a:tcPr marL="43162" marR="43162" marT="0" marB="0" anchor="ctr" horzOverflow="overflow">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3"/>
                  </a:ext>
                </a:extLst>
              </a:tr>
              <a:tr h="213384">
                <a:tc vMerge="1">
                  <a:txBody>
                    <a:bodyPr/>
                    <a:lstStyle/>
                    <a:p>
                      <a:endParaRPr kumimoji="1" lang="ja-JP" altLang="en-US"/>
                    </a:p>
                  </a:txBody>
                  <a:tcPr/>
                </a:tc>
                <a:tc>
                  <a:txBody>
                    <a:bodyPr/>
                    <a:lstStyle>
                      <a:lvl1pPr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5pPr>
                      <a:lvl6pPr marL="25146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6pPr>
                      <a:lvl7pPr marL="29718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7pPr>
                      <a:lvl8pPr marL="34290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8pPr>
                      <a:lvl9pPr marL="38862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a:ln>
                            <a:noFill/>
                          </a:ln>
                          <a:solidFill>
                            <a:srgbClr val="000000"/>
                          </a:solidFill>
                          <a:effectLst/>
                          <a:latin typeface="Century Gothic" panose="020B0502020202020204" pitchFamily="34" charset="0"/>
                          <a:ea typeface="ＭＳ Ｐゴシック" panose="020B0600070205080204" pitchFamily="50" charset="-128"/>
                        </a:rPr>
                        <a:t>2017</a:t>
                      </a:r>
                      <a:r>
                        <a:rPr kumimoji="1" lang="ja-JP" altLang="en-US" sz="1400" b="0" i="0" u="none" strike="noStrike" cap="none" normalizeH="0" baseline="0">
                          <a:ln>
                            <a:noFill/>
                          </a:ln>
                          <a:solidFill>
                            <a:srgbClr val="000000"/>
                          </a:solidFill>
                          <a:effectLst/>
                          <a:latin typeface="Century Gothic" panose="020B0502020202020204" pitchFamily="34" charset="0"/>
                          <a:ea typeface="ＭＳ Ｐゴシック" panose="020B0600070205080204" pitchFamily="50" charset="-128"/>
                        </a:rPr>
                        <a:t>年</a:t>
                      </a:r>
                      <a:r>
                        <a:rPr kumimoji="1" lang="ja-JP" altLang="en-US" sz="1400" b="0" i="0" u="none" strike="noStrike" cap="none" normalizeH="0" baseline="0" dirty="0">
                          <a:ln>
                            <a:noFill/>
                          </a:ln>
                          <a:solidFill>
                            <a:srgbClr val="000000"/>
                          </a:solidFill>
                          <a:effectLst/>
                          <a:latin typeface="Century Gothic" panose="020B0502020202020204" pitchFamily="34" charset="0"/>
                          <a:ea typeface="ＭＳ Ｐゴシック" panose="020B0600070205080204" pitchFamily="50" charset="-128"/>
                        </a:rPr>
                        <a:t>（昨年）</a:t>
                      </a:r>
                      <a:endParaRPr kumimoji="1" lang="ja-JP" altLang="en-US" sz="1400" b="0" i="0" u="none" strike="noStrike" cap="none" normalizeH="0" baseline="0" dirty="0">
                        <a:ln>
                          <a:noFill/>
                        </a:ln>
                        <a:solidFill>
                          <a:schemeClr val="tx1"/>
                        </a:solidFill>
                        <a:effectLst/>
                        <a:latin typeface="Century Gothic" panose="020B0502020202020204" pitchFamily="34" charset="0"/>
                        <a:ea typeface="ＭＳ Ｐゴシック" panose="020B0600070205080204" pitchFamily="50" charset="-128"/>
                      </a:endParaRPr>
                    </a:p>
                  </a:txBody>
                  <a:tcPr marL="43162" marR="43162" marT="0" marB="0" anchor="ctr"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5pPr>
                      <a:lvl6pPr marL="25146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6pPr>
                      <a:lvl7pPr marL="29718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7pPr>
                      <a:lvl8pPr marL="34290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8pPr>
                      <a:lvl9pPr marL="38862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a:ln>
                            <a:noFill/>
                          </a:ln>
                          <a:solidFill>
                            <a:srgbClr val="000000"/>
                          </a:solidFill>
                          <a:effectLst/>
                          <a:latin typeface="Century Gothic" panose="020B0502020202020204" pitchFamily="34" charset="0"/>
                          <a:ea typeface="ＭＳ Ｐゴシック" panose="020B0600070205080204" pitchFamily="50" charset="-128"/>
                        </a:rPr>
                        <a:t>2018</a:t>
                      </a:r>
                      <a:r>
                        <a:rPr kumimoji="1" lang="ja-JP" altLang="en-US" sz="1400" b="0" i="0" u="none" strike="noStrike" cap="none" normalizeH="0" baseline="0">
                          <a:ln>
                            <a:noFill/>
                          </a:ln>
                          <a:solidFill>
                            <a:srgbClr val="000000"/>
                          </a:solidFill>
                          <a:effectLst/>
                          <a:latin typeface="Century Gothic" panose="020B0502020202020204" pitchFamily="34" charset="0"/>
                          <a:ea typeface="ＭＳ Ｐゴシック" panose="020B0600070205080204" pitchFamily="50" charset="-128"/>
                        </a:rPr>
                        <a:t>年</a:t>
                      </a:r>
                      <a:endParaRPr kumimoji="1" lang="ja-JP" altLang="en-US" sz="1400" b="0" i="0" u="none" strike="noStrike" cap="none" normalizeH="0" baseline="0" dirty="0">
                        <a:ln>
                          <a:noFill/>
                        </a:ln>
                        <a:solidFill>
                          <a:schemeClr val="tx1"/>
                        </a:solidFill>
                        <a:effectLst/>
                        <a:latin typeface="Century Gothic" panose="020B0502020202020204" pitchFamily="34" charset="0"/>
                        <a:ea typeface="ＭＳ Ｐゴシック" panose="020B0600070205080204" pitchFamily="50" charset="-128"/>
                      </a:endParaRPr>
                    </a:p>
                  </a:txBody>
                  <a:tcPr marL="43162" marR="43162"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5pPr>
                      <a:lvl6pPr marL="25146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6pPr>
                      <a:lvl7pPr marL="29718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7pPr>
                      <a:lvl8pPr marL="34290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8pPr>
                      <a:lvl9pPr marL="38862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a:ln>
                            <a:noFill/>
                          </a:ln>
                          <a:solidFill>
                            <a:srgbClr val="000000"/>
                          </a:solidFill>
                          <a:effectLst/>
                          <a:latin typeface="Century Gothic" panose="020B0502020202020204" pitchFamily="34" charset="0"/>
                          <a:ea typeface="ＭＳ Ｐゴシック" panose="020B0600070205080204" pitchFamily="50" charset="-128"/>
                        </a:rPr>
                        <a:t>2019</a:t>
                      </a:r>
                      <a:r>
                        <a:rPr kumimoji="1" lang="ja-JP" altLang="en-US" sz="1400" b="0" i="0" u="none" strike="noStrike" cap="none" normalizeH="0" baseline="0">
                          <a:ln>
                            <a:noFill/>
                          </a:ln>
                          <a:solidFill>
                            <a:srgbClr val="000000"/>
                          </a:solidFill>
                          <a:effectLst/>
                          <a:latin typeface="Century Gothic" panose="020B0502020202020204" pitchFamily="34" charset="0"/>
                          <a:ea typeface="ＭＳ Ｐゴシック" panose="020B0600070205080204" pitchFamily="50" charset="-128"/>
                        </a:rPr>
                        <a:t>年</a:t>
                      </a:r>
                      <a:endParaRPr kumimoji="1" lang="ja-JP" altLang="en-US" sz="1400" b="0" i="0" u="none" strike="noStrike" cap="none" normalizeH="0" baseline="0" dirty="0">
                        <a:ln>
                          <a:noFill/>
                        </a:ln>
                        <a:solidFill>
                          <a:schemeClr val="tx1"/>
                        </a:solidFill>
                        <a:effectLst/>
                        <a:latin typeface="Century Gothic" panose="020B0502020202020204" pitchFamily="34" charset="0"/>
                        <a:ea typeface="ＭＳ Ｐゴシック" panose="020B0600070205080204" pitchFamily="50" charset="-128"/>
                      </a:endParaRPr>
                    </a:p>
                  </a:txBody>
                  <a:tcPr marL="43162" marR="43162" marT="0" marB="0" anchor="ctr"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2451382">
                <a:tc>
                  <a:txBody>
                    <a:bodyPr/>
                    <a:lstStyle>
                      <a:lvl1pPr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5pPr>
                      <a:lvl6pPr marL="25146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6pPr>
                      <a:lvl7pPr marL="29718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7pPr>
                      <a:lvl8pPr marL="34290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8pPr>
                      <a:lvl9pPr marL="38862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9pPr>
                    </a:lstStyle>
                    <a:p>
                      <a:pPr marL="0" marR="0" lvl="0" indent="0" algn="just" defTabSz="4572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a:ln>
                            <a:noFill/>
                          </a:ln>
                          <a:solidFill>
                            <a:schemeClr val="tx1"/>
                          </a:solidFill>
                          <a:effectLst/>
                          <a:latin typeface="Century Gothic" panose="020B0502020202020204" pitchFamily="34" charset="0"/>
                          <a:ea typeface="ＭＳ Ｐゴシック" panose="020B0600070205080204" pitchFamily="50" charset="-128"/>
                        </a:rPr>
                        <a:t> </a:t>
                      </a:r>
                      <a:endParaRPr kumimoji="1" lang="ja-JP" altLang="ja-JP" sz="1400" b="0" i="0" u="none" strike="noStrike" cap="none" normalizeH="0" baseline="0">
                        <a:ln>
                          <a:noFill/>
                        </a:ln>
                        <a:solidFill>
                          <a:schemeClr val="tx1"/>
                        </a:solidFill>
                        <a:effectLst/>
                        <a:latin typeface="Century Gothic" panose="020B0502020202020204" pitchFamily="34" charset="0"/>
                        <a:ea typeface="ＭＳ Ｐゴシック" panose="020B0600070205080204" pitchFamily="50" charset="-128"/>
                      </a:endParaRPr>
                    </a:p>
                  </a:txBody>
                  <a:tcPr marL="43162" marR="43162" marT="0" marB="0" horzOverflow="overflow">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5pPr>
                      <a:lvl6pPr marL="25146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6pPr>
                      <a:lvl7pPr marL="29718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7pPr>
                      <a:lvl8pPr marL="34290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8pPr>
                      <a:lvl9pPr marL="38862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9pPr>
                    </a:lstStyle>
                    <a:p>
                      <a:pPr marL="0" marR="0" lvl="0" indent="0" algn="just" defTabSz="4572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a:ln>
                            <a:noFill/>
                          </a:ln>
                          <a:solidFill>
                            <a:schemeClr val="tx1"/>
                          </a:solidFill>
                          <a:effectLst/>
                          <a:latin typeface="Century Gothic" panose="020B0502020202020204" pitchFamily="34" charset="0"/>
                          <a:ea typeface="ＭＳ Ｐゴシック" panose="020B0600070205080204" pitchFamily="50" charset="-128"/>
                        </a:rPr>
                        <a:t> </a:t>
                      </a:r>
                      <a:endParaRPr kumimoji="1" lang="ja-JP" altLang="ja-JP" sz="1400" b="0" i="0" u="none" strike="noStrike" cap="none" normalizeH="0" baseline="0">
                        <a:ln>
                          <a:noFill/>
                        </a:ln>
                        <a:solidFill>
                          <a:schemeClr val="tx1"/>
                        </a:solidFill>
                        <a:effectLst/>
                        <a:latin typeface="Century Gothic" panose="020B0502020202020204" pitchFamily="34" charset="0"/>
                        <a:ea typeface="ＭＳ Ｐゴシック" panose="020B0600070205080204" pitchFamily="50" charset="-128"/>
                      </a:endParaRPr>
                    </a:p>
                  </a:txBody>
                  <a:tcPr marL="43162" marR="4316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5pPr>
                      <a:lvl6pPr marL="25146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6pPr>
                      <a:lvl7pPr marL="29718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7pPr>
                      <a:lvl8pPr marL="34290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8pPr>
                      <a:lvl9pPr marL="38862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9pPr>
                    </a:lstStyle>
                    <a:p>
                      <a:pPr marL="0" marR="0" lvl="0" indent="0" algn="just" defTabSz="4572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a:ln>
                            <a:noFill/>
                          </a:ln>
                          <a:solidFill>
                            <a:schemeClr val="tx1"/>
                          </a:solidFill>
                          <a:effectLst/>
                          <a:latin typeface="Century Gothic" panose="020B0502020202020204" pitchFamily="34" charset="0"/>
                          <a:ea typeface="ＭＳ Ｐゴシック" panose="020B0600070205080204" pitchFamily="50" charset="-128"/>
                        </a:rPr>
                        <a:t> </a:t>
                      </a:r>
                      <a:endParaRPr kumimoji="1" lang="ja-JP" altLang="ja-JP" sz="1400" b="0" i="0" u="none" strike="noStrike" cap="none" normalizeH="0" baseline="0">
                        <a:ln>
                          <a:noFill/>
                        </a:ln>
                        <a:solidFill>
                          <a:schemeClr val="tx1"/>
                        </a:solidFill>
                        <a:effectLst/>
                        <a:latin typeface="Century Gothic" panose="020B0502020202020204" pitchFamily="34" charset="0"/>
                        <a:ea typeface="ＭＳ Ｐゴシック" panose="020B0600070205080204" pitchFamily="50" charset="-128"/>
                      </a:endParaRPr>
                    </a:p>
                  </a:txBody>
                  <a:tcPr marL="43162" marR="4316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5pPr>
                      <a:lvl6pPr marL="25146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6pPr>
                      <a:lvl7pPr marL="29718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7pPr>
                      <a:lvl8pPr marL="34290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8pPr>
                      <a:lvl9pPr marL="38862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9pPr>
                    </a:lstStyle>
                    <a:p>
                      <a:pPr marL="0" marR="0" lvl="0" indent="0" algn="just" defTabSz="4572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a:ln>
                            <a:noFill/>
                          </a:ln>
                          <a:solidFill>
                            <a:schemeClr val="tx1"/>
                          </a:solidFill>
                          <a:effectLst/>
                          <a:latin typeface="Century Gothic" panose="020B0502020202020204" pitchFamily="34" charset="0"/>
                          <a:ea typeface="ＭＳ Ｐゴシック" panose="020B0600070205080204" pitchFamily="50" charset="-128"/>
                        </a:rPr>
                        <a:t> </a:t>
                      </a:r>
                      <a:endParaRPr kumimoji="1" lang="ja-JP" altLang="ja-JP" sz="1400" b="0" i="0" u="none" strike="noStrike" cap="none" normalizeH="0" baseline="0" dirty="0">
                        <a:ln>
                          <a:noFill/>
                        </a:ln>
                        <a:solidFill>
                          <a:schemeClr val="tx1"/>
                        </a:solidFill>
                        <a:effectLst/>
                        <a:latin typeface="Century Gothic" panose="020B0502020202020204" pitchFamily="34" charset="0"/>
                        <a:ea typeface="ＭＳ Ｐゴシック" panose="020B0600070205080204" pitchFamily="50" charset="-128"/>
                      </a:endParaRPr>
                    </a:p>
                  </a:txBody>
                  <a:tcPr marL="43162" marR="43162" marT="0" marB="0" horzOverflow="overflow">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bl>
          </a:graphicData>
        </a:graphic>
      </p:graphicFrame>
      <p:sp>
        <p:nvSpPr>
          <p:cNvPr id="27688" name="タイトル 1"/>
          <p:cNvSpPr>
            <a:spLocks noGrp="1"/>
          </p:cNvSpPr>
          <p:nvPr>
            <p:ph type="title"/>
          </p:nvPr>
        </p:nvSpPr>
        <p:spPr/>
        <p:txBody>
          <a:bodyPr/>
          <a:lstStyle/>
          <a:p>
            <a:r>
              <a:rPr lang="en-US" altLang="ja-JP" sz="1400" dirty="0"/>
              <a:t>12</a:t>
            </a:r>
            <a:r>
              <a:rPr lang="ja-JP" altLang="en-US" sz="1400" dirty="0"/>
              <a:t>．収支について（</a:t>
            </a:r>
            <a:r>
              <a:rPr lang="en-US" altLang="ja-JP" sz="1400" dirty="0"/>
              <a:t>3</a:t>
            </a:r>
            <a:r>
              <a:rPr lang="ja-JP" altLang="en-US" sz="1400" dirty="0"/>
              <a:t>年分）</a:t>
            </a:r>
          </a:p>
        </p:txBody>
      </p:sp>
      <p:sp>
        <p:nvSpPr>
          <p:cNvPr id="27690" name="スライド番号プレースホルダー 5"/>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14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1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1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12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1200">
                <a:solidFill>
                  <a:schemeClr val="tx1"/>
                </a:solidFill>
                <a:latin typeface="Calibri" panose="020F0502020204030204" pitchFamily="34" charset="0"/>
                <a:ea typeface="ＭＳ Ｐゴシック" panose="020B0600070205080204" pitchFamily="50" charset="-128"/>
              </a:defRPr>
            </a:lvl5pPr>
            <a:lvl6pPr marL="2514600" indent="-228600" defTabSz="457200" eaLnBrk="0" fontAlgn="base" hangingPunct="0">
              <a:spcBef>
                <a:spcPct val="20000"/>
              </a:spcBef>
              <a:spcAft>
                <a:spcPct val="0"/>
              </a:spcAft>
              <a:buFont typeface="Arial" panose="020B0604020202020204" pitchFamily="34" charset="0"/>
              <a:buChar char="»"/>
              <a:defRPr kumimoji="1" sz="1200">
                <a:solidFill>
                  <a:schemeClr val="tx1"/>
                </a:solidFill>
                <a:latin typeface="Calibri" panose="020F0502020204030204" pitchFamily="34" charset="0"/>
                <a:ea typeface="ＭＳ Ｐゴシック" panose="020B0600070205080204" pitchFamily="50" charset="-128"/>
              </a:defRPr>
            </a:lvl6pPr>
            <a:lvl7pPr marL="2971800" indent="-228600" defTabSz="457200" eaLnBrk="0" fontAlgn="base" hangingPunct="0">
              <a:spcBef>
                <a:spcPct val="20000"/>
              </a:spcBef>
              <a:spcAft>
                <a:spcPct val="0"/>
              </a:spcAft>
              <a:buFont typeface="Arial" panose="020B0604020202020204" pitchFamily="34" charset="0"/>
              <a:buChar char="»"/>
              <a:defRPr kumimoji="1" sz="1200">
                <a:solidFill>
                  <a:schemeClr val="tx1"/>
                </a:solidFill>
                <a:latin typeface="Calibri" panose="020F0502020204030204" pitchFamily="34" charset="0"/>
                <a:ea typeface="ＭＳ Ｐゴシック" panose="020B0600070205080204" pitchFamily="50" charset="-128"/>
              </a:defRPr>
            </a:lvl7pPr>
            <a:lvl8pPr marL="3429000" indent="-228600" defTabSz="457200" eaLnBrk="0" fontAlgn="base" hangingPunct="0">
              <a:spcBef>
                <a:spcPct val="20000"/>
              </a:spcBef>
              <a:spcAft>
                <a:spcPct val="0"/>
              </a:spcAft>
              <a:buFont typeface="Arial" panose="020B0604020202020204" pitchFamily="34" charset="0"/>
              <a:buChar char="»"/>
              <a:defRPr kumimoji="1" sz="1200">
                <a:solidFill>
                  <a:schemeClr val="tx1"/>
                </a:solidFill>
                <a:latin typeface="Calibri" panose="020F0502020204030204" pitchFamily="34" charset="0"/>
                <a:ea typeface="ＭＳ Ｐゴシック" panose="020B0600070205080204" pitchFamily="50" charset="-128"/>
              </a:defRPr>
            </a:lvl8pPr>
            <a:lvl9pPr marL="3886200" indent="-228600" defTabSz="457200" eaLnBrk="0" fontAlgn="base" hangingPunct="0">
              <a:spcBef>
                <a:spcPct val="20000"/>
              </a:spcBef>
              <a:spcAft>
                <a:spcPct val="0"/>
              </a:spcAft>
              <a:buFont typeface="Arial" panose="020B0604020202020204" pitchFamily="34" charset="0"/>
              <a:buChar char="»"/>
              <a:defRPr kumimoji="1" sz="12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fld id="{385666E5-BD53-478F-BF73-0303463F9DE9}" type="slidenum">
              <a:rPr lang="ja-JP" altLang="en-US" sz="1200" smtClean="0">
                <a:solidFill>
                  <a:srgbClr val="000000"/>
                </a:solidFill>
              </a:rPr>
              <a:pPr>
                <a:spcBef>
                  <a:spcPct val="0"/>
                </a:spcBef>
                <a:buFontTx/>
                <a:buNone/>
              </a:pPr>
              <a:t>13</a:t>
            </a:fld>
            <a:endParaRPr lang="ja-JP" altLang="en-US" sz="1200">
              <a:solidFill>
                <a:srgbClr val="000000"/>
              </a:solidFill>
            </a:endParaRPr>
          </a:p>
        </p:txBody>
      </p:sp>
      <p:sp>
        <p:nvSpPr>
          <p:cNvPr id="6" name="フッター プレースホルダー 4">
            <a:extLst>
              <a:ext uri="{FF2B5EF4-FFF2-40B4-BE49-F238E27FC236}">
                <a16:creationId xmlns:a16="http://schemas.microsoft.com/office/drawing/2014/main" id="{EE84DC75-0C3D-CB40-81DA-1D9B5F04E7EF}"/>
              </a:ext>
            </a:extLst>
          </p:cNvPr>
          <p:cNvSpPr>
            <a:spLocks noGrp="1"/>
          </p:cNvSpPr>
          <p:nvPr>
            <p:ph type="ftr" sz="quarter" idx="10"/>
          </p:nvPr>
        </p:nvSpPr>
        <p:spPr bwMode="auto">
          <a:xfrm>
            <a:off x="2590800" y="6491288"/>
            <a:ext cx="39624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14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1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1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12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1200">
                <a:solidFill>
                  <a:schemeClr val="tx1"/>
                </a:solidFill>
                <a:latin typeface="Calibri" panose="020F0502020204030204" pitchFamily="34" charset="0"/>
                <a:ea typeface="ＭＳ Ｐゴシック" panose="020B0600070205080204" pitchFamily="50" charset="-128"/>
              </a:defRPr>
            </a:lvl5pPr>
            <a:lvl6pPr marL="2514600" indent="-228600" defTabSz="457200" eaLnBrk="0" fontAlgn="base" hangingPunct="0">
              <a:spcBef>
                <a:spcPct val="20000"/>
              </a:spcBef>
              <a:spcAft>
                <a:spcPct val="0"/>
              </a:spcAft>
              <a:buFont typeface="Arial" panose="020B0604020202020204" pitchFamily="34" charset="0"/>
              <a:buChar char="»"/>
              <a:defRPr kumimoji="1" sz="1200">
                <a:solidFill>
                  <a:schemeClr val="tx1"/>
                </a:solidFill>
                <a:latin typeface="Calibri" panose="020F0502020204030204" pitchFamily="34" charset="0"/>
                <a:ea typeface="ＭＳ Ｐゴシック" panose="020B0600070205080204" pitchFamily="50" charset="-128"/>
              </a:defRPr>
            </a:lvl6pPr>
            <a:lvl7pPr marL="2971800" indent="-228600" defTabSz="457200" eaLnBrk="0" fontAlgn="base" hangingPunct="0">
              <a:spcBef>
                <a:spcPct val="20000"/>
              </a:spcBef>
              <a:spcAft>
                <a:spcPct val="0"/>
              </a:spcAft>
              <a:buFont typeface="Arial" panose="020B0604020202020204" pitchFamily="34" charset="0"/>
              <a:buChar char="»"/>
              <a:defRPr kumimoji="1" sz="1200">
                <a:solidFill>
                  <a:schemeClr val="tx1"/>
                </a:solidFill>
                <a:latin typeface="Calibri" panose="020F0502020204030204" pitchFamily="34" charset="0"/>
                <a:ea typeface="ＭＳ Ｐゴシック" panose="020B0600070205080204" pitchFamily="50" charset="-128"/>
              </a:defRPr>
            </a:lvl7pPr>
            <a:lvl8pPr marL="3429000" indent="-228600" defTabSz="457200" eaLnBrk="0" fontAlgn="base" hangingPunct="0">
              <a:spcBef>
                <a:spcPct val="20000"/>
              </a:spcBef>
              <a:spcAft>
                <a:spcPct val="0"/>
              </a:spcAft>
              <a:buFont typeface="Arial" panose="020B0604020202020204" pitchFamily="34" charset="0"/>
              <a:buChar char="»"/>
              <a:defRPr kumimoji="1" sz="1200">
                <a:solidFill>
                  <a:schemeClr val="tx1"/>
                </a:solidFill>
                <a:latin typeface="Calibri" panose="020F0502020204030204" pitchFamily="34" charset="0"/>
                <a:ea typeface="ＭＳ Ｐゴシック" panose="020B0600070205080204" pitchFamily="50" charset="-128"/>
              </a:defRPr>
            </a:lvl8pPr>
            <a:lvl9pPr marL="3886200" indent="-228600" defTabSz="457200" eaLnBrk="0" fontAlgn="base" hangingPunct="0">
              <a:spcBef>
                <a:spcPct val="20000"/>
              </a:spcBef>
              <a:spcAft>
                <a:spcPct val="0"/>
              </a:spcAft>
              <a:buFont typeface="Arial" panose="020B0604020202020204" pitchFamily="34" charset="0"/>
              <a:buChar char="»"/>
              <a:defRPr kumimoji="1" sz="12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r>
              <a:rPr lang="en-US" altLang="ja-JP" sz="800" dirty="0">
                <a:solidFill>
                  <a:srgbClr val="000000"/>
                </a:solidFill>
                <a:latin typeface="Century Gothic" panose="020B0502020202020204" pitchFamily="34" charset="0"/>
              </a:rPr>
              <a:t>Copyright(C)2018</a:t>
            </a:r>
            <a:r>
              <a:rPr lang="ja-JP" altLang="en-US" sz="800" dirty="0">
                <a:solidFill>
                  <a:srgbClr val="000000"/>
                </a:solidFill>
                <a:latin typeface="Century Gothic" panose="020B0502020202020204" pitchFamily="34" charset="0"/>
              </a:rPr>
              <a:t>　東海若手起業塾実行委員会　</a:t>
            </a:r>
            <a:r>
              <a:rPr lang="en-US" altLang="ja-JP" sz="800" dirty="0">
                <a:solidFill>
                  <a:srgbClr val="000000"/>
                </a:solidFill>
                <a:latin typeface="Century Gothic" panose="020B0502020202020204" pitchFamily="34" charset="0"/>
              </a:rPr>
              <a:t>All rights reserved</a:t>
            </a:r>
            <a:endParaRPr lang="ja-JP" altLang="en-US" sz="800" dirty="0">
              <a:solidFill>
                <a:srgbClr val="000000"/>
              </a:solidFill>
              <a:latin typeface="Century Gothic" panose="020B0502020202020204"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表 6"/>
          <p:cNvGraphicFramePr>
            <a:graphicFrameLocks noGrp="1"/>
          </p:cNvGraphicFramePr>
          <p:nvPr>
            <p:extLst>
              <p:ext uri="{D42A27DB-BD31-4B8C-83A1-F6EECF244321}">
                <p14:modId xmlns:p14="http://schemas.microsoft.com/office/powerpoint/2010/main" val="364497666"/>
              </p:ext>
            </p:extLst>
          </p:nvPr>
        </p:nvGraphicFramePr>
        <p:xfrm>
          <a:off x="457200" y="939800"/>
          <a:ext cx="8229600" cy="3260725"/>
        </p:xfrm>
        <a:graphic>
          <a:graphicData uri="http://schemas.openxmlformats.org/drawingml/2006/table">
            <a:tbl>
              <a:tblPr/>
              <a:tblGrid>
                <a:gridCol w="1755775">
                  <a:extLst>
                    <a:ext uri="{9D8B030D-6E8A-4147-A177-3AD203B41FA5}">
                      <a16:colId xmlns:a16="http://schemas.microsoft.com/office/drawing/2014/main" val="20000"/>
                    </a:ext>
                  </a:extLst>
                </a:gridCol>
                <a:gridCol w="2427288">
                  <a:extLst>
                    <a:ext uri="{9D8B030D-6E8A-4147-A177-3AD203B41FA5}">
                      <a16:colId xmlns:a16="http://schemas.microsoft.com/office/drawing/2014/main" val="20001"/>
                    </a:ext>
                  </a:extLst>
                </a:gridCol>
                <a:gridCol w="1798637">
                  <a:extLst>
                    <a:ext uri="{9D8B030D-6E8A-4147-A177-3AD203B41FA5}">
                      <a16:colId xmlns:a16="http://schemas.microsoft.com/office/drawing/2014/main" val="20002"/>
                    </a:ext>
                  </a:extLst>
                </a:gridCol>
                <a:gridCol w="2247900">
                  <a:extLst>
                    <a:ext uri="{9D8B030D-6E8A-4147-A177-3AD203B41FA5}">
                      <a16:colId xmlns:a16="http://schemas.microsoft.com/office/drawing/2014/main" val="20003"/>
                    </a:ext>
                  </a:extLst>
                </a:gridCol>
              </a:tblGrid>
              <a:tr h="234950">
                <a:tc rowSpan="2">
                  <a:txBody>
                    <a:bodyPr/>
                    <a:lstStyle>
                      <a:lvl1pPr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5pPr>
                      <a:lvl6pPr marL="25146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6pPr>
                      <a:lvl7pPr marL="29718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7pPr>
                      <a:lvl8pPr marL="34290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8pPr>
                      <a:lvl9pPr marL="38862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a:ln>
                            <a:noFill/>
                          </a:ln>
                          <a:solidFill>
                            <a:schemeClr val="tx1"/>
                          </a:solidFill>
                          <a:effectLst/>
                          <a:latin typeface="Century Gothic" panose="020B0502020202020204" pitchFamily="34" charset="0"/>
                          <a:ea typeface="ＭＳ Ｐゴシック" panose="020B0600070205080204" pitchFamily="50" charset="-128"/>
                        </a:rPr>
                        <a:t>氏名</a:t>
                      </a:r>
                    </a:p>
                  </a:txBody>
                  <a:tcPr marL="68580" marR="68580" marT="17782" marB="1778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3">
                  <a:txBody>
                    <a:bodyPr/>
                    <a:lstStyle>
                      <a:lvl1pPr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5pPr>
                      <a:lvl6pPr marL="25146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6pPr>
                      <a:lvl7pPr marL="29718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7pPr>
                      <a:lvl8pPr marL="34290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8pPr>
                      <a:lvl9pPr marL="38862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9pPr>
                    </a:lstStyle>
                    <a:p>
                      <a:pPr marL="0" marR="0" lvl="0" indent="0" algn="just" defTabSz="457200" rtl="0" eaLnBrk="1" fontAlgn="base" latinLnBrk="0" hangingPunct="1">
                        <a:lnSpc>
                          <a:spcPct val="100000"/>
                        </a:lnSpc>
                        <a:spcBef>
                          <a:spcPct val="0"/>
                        </a:spcBef>
                        <a:spcAft>
                          <a:spcPct val="0"/>
                        </a:spcAft>
                        <a:buClrTx/>
                        <a:buSzTx/>
                        <a:buFontTx/>
                        <a:buNone/>
                        <a:tabLst/>
                      </a:pPr>
                      <a:r>
                        <a:rPr kumimoji="1" lang="ja-JP" altLang="en-US" sz="1200" b="0" i="0" u="none" strike="noStrike" cap="none" normalizeH="0" baseline="0">
                          <a:ln>
                            <a:noFill/>
                          </a:ln>
                          <a:solidFill>
                            <a:schemeClr val="tx1"/>
                          </a:solidFill>
                          <a:effectLst/>
                          <a:latin typeface="Century Gothic" panose="020B0502020202020204" pitchFamily="34" charset="0"/>
                          <a:ea typeface="ＭＳ Ｐゴシック" panose="020B0600070205080204" pitchFamily="50" charset="-128"/>
                        </a:rPr>
                        <a:t>（ふりがな）　</a:t>
                      </a:r>
                    </a:p>
                  </a:txBody>
                  <a:tcPr marL="68580" marR="68580" marT="17782" marB="1778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ash"/>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0"/>
                  </a:ext>
                </a:extLst>
              </a:tr>
              <a:tr h="447675">
                <a:tc vMerge="1">
                  <a:txBody>
                    <a:bodyPr/>
                    <a:lstStyle/>
                    <a:p>
                      <a:endParaRPr kumimoji="1" lang="ja-JP" altLang="en-US"/>
                    </a:p>
                  </a:txBody>
                  <a:tcPr/>
                </a:tc>
                <a:tc gridSpan="3">
                  <a:txBody>
                    <a:bodyPr/>
                    <a:lstStyle>
                      <a:lvl1pPr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5pPr>
                      <a:lvl6pPr marL="25146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6pPr>
                      <a:lvl7pPr marL="29718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7pPr>
                      <a:lvl8pPr marL="34290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8pPr>
                      <a:lvl9pPr marL="38862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9pPr>
                    </a:lstStyle>
                    <a:p>
                      <a:pPr marL="0" marR="0" lvl="0" indent="0" algn="just" defTabSz="457200" rtl="0" eaLnBrk="1" fontAlgn="base" latinLnBrk="0" hangingPunct="1">
                        <a:lnSpc>
                          <a:spcPct val="100000"/>
                        </a:lnSpc>
                        <a:spcBef>
                          <a:spcPct val="0"/>
                        </a:spcBef>
                        <a:spcAft>
                          <a:spcPct val="0"/>
                        </a:spcAft>
                        <a:buClrTx/>
                        <a:buSzTx/>
                        <a:buFontTx/>
                        <a:buNone/>
                        <a:tabLst/>
                      </a:pPr>
                      <a:r>
                        <a:rPr kumimoji="1" lang="zh-TW" altLang="en-US" sz="1400" b="0" i="0" u="none" strike="noStrike" cap="none" normalizeH="0" baseline="0">
                          <a:ln>
                            <a:noFill/>
                          </a:ln>
                          <a:solidFill>
                            <a:schemeClr val="tx1"/>
                          </a:solidFill>
                          <a:effectLst/>
                          <a:latin typeface="Century Gothic" panose="020B0502020202020204" pitchFamily="34" charset="0"/>
                          <a:ea typeface="ＭＳ Ｐゴシック" panose="020B0600070205080204" pitchFamily="50" charset="-128"/>
                        </a:rPr>
                        <a:t>（漢字）</a:t>
                      </a:r>
                      <a:r>
                        <a:rPr kumimoji="1" lang="ja-JP" altLang="en-US" sz="1800" b="0" i="0" u="none" strike="noStrike" cap="none" normalizeH="0" baseline="0">
                          <a:ln>
                            <a:noFill/>
                          </a:ln>
                          <a:solidFill>
                            <a:schemeClr val="tx1"/>
                          </a:solidFill>
                          <a:effectLst/>
                          <a:latin typeface="Century Gothic" panose="020B0502020202020204" pitchFamily="34" charset="0"/>
                          <a:ea typeface="ＭＳ Ｐゴシック" panose="020B0600070205080204" pitchFamily="50" charset="-128"/>
                        </a:rPr>
                        <a:t>　</a:t>
                      </a:r>
                      <a:r>
                        <a:rPr kumimoji="1" lang="zh-TW" altLang="en-US" sz="1800" b="0" i="0" u="none" strike="noStrike" cap="none" normalizeH="0" baseline="0">
                          <a:ln>
                            <a:noFill/>
                          </a:ln>
                          <a:solidFill>
                            <a:schemeClr val="tx1"/>
                          </a:solidFill>
                          <a:effectLst/>
                          <a:latin typeface="Century Gothic" panose="020B0502020202020204" pitchFamily="34" charset="0"/>
                          <a:ea typeface="ＭＳ Ｐゴシック" panose="020B0600070205080204" pitchFamily="50" charset="-128"/>
                        </a:rPr>
                        <a:t>　　</a:t>
                      </a:r>
                      <a:r>
                        <a:rPr kumimoji="1" lang="zh-TW" altLang="en-US" sz="1400" b="0" i="0" u="none" strike="noStrike" cap="none" normalizeH="0" baseline="0">
                          <a:ln>
                            <a:noFill/>
                          </a:ln>
                          <a:solidFill>
                            <a:schemeClr val="tx1"/>
                          </a:solidFill>
                          <a:effectLst/>
                          <a:latin typeface="Century Gothic" panose="020B0502020202020204" pitchFamily="34" charset="0"/>
                          <a:ea typeface="ＭＳ Ｐゴシック" panose="020B0600070205080204" pitchFamily="50" charset="-128"/>
                        </a:rPr>
                        <a:t>　</a:t>
                      </a:r>
                      <a:endParaRPr kumimoji="1" lang="ja-JP" altLang="en-US" sz="1400" b="0" i="0" u="none" strike="noStrike" cap="none" normalizeH="0" baseline="0">
                        <a:ln>
                          <a:noFill/>
                        </a:ln>
                        <a:solidFill>
                          <a:schemeClr val="tx1"/>
                        </a:solidFill>
                        <a:effectLst/>
                        <a:latin typeface="Century Gothic" panose="020B0502020202020204" pitchFamily="34" charset="0"/>
                        <a:ea typeface="ＭＳ Ｐゴシック" panose="020B0600070205080204" pitchFamily="50" charset="-128"/>
                      </a:endParaRPr>
                    </a:p>
                  </a:txBody>
                  <a:tcPr marL="68580" marR="68580" marT="17782" marB="1778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1"/>
                  </a:ext>
                </a:extLst>
              </a:tr>
              <a:tr h="368300">
                <a:tc>
                  <a:txBody>
                    <a:bodyPr/>
                    <a:lstStyle>
                      <a:lvl1pPr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5pPr>
                      <a:lvl6pPr marL="25146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6pPr>
                      <a:lvl7pPr marL="29718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7pPr>
                      <a:lvl8pPr marL="34290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8pPr>
                      <a:lvl9pPr marL="38862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a:ln>
                            <a:noFill/>
                          </a:ln>
                          <a:solidFill>
                            <a:schemeClr val="tx1"/>
                          </a:solidFill>
                          <a:effectLst/>
                          <a:latin typeface="Century Gothic" panose="020B0502020202020204" pitchFamily="34" charset="0"/>
                          <a:ea typeface="ＭＳ Ｐゴシック" panose="020B0600070205080204" pitchFamily="50" charset="-128"/>
                        </a:rPr>
                        <a:t>性別</a:t>
                      </a:r>
                    </a:p>
                  </a:txBody>
                  <a:tcPr marL="68580" marR="68580" marT="17782" marB="1778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5pPr>
                      <a:lvl6pPr marL="25146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6pPr>
                      <a:lvl7pPr marL="29718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7pPr>
                      <a:lvl8pPr marL="34290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8pPr>
                      <a:lvl9pPr marL="38862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9pPr>
                    </a:lstStyle>
                    <a:p>
                      <a:pPr marL="0" marR="0" lvl="0" indent="0" algn="just" defTabSz="4572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a:ln>
                            <a:noFill/>
                          </a:ln>
                          <a:solidFill>
                            <a:schemeClr val="tx1"/>
                          </a:solidFill>
                          <a:effectLst/>
                          <a:latin typeface="Century Gothic" panose="020B0502020202020204" pitchFamily="34" charset="0"/>
                          <a:ea typeface="ＭＳ Ｐゴシック" panose="020B0600070205080204" pitchFamily="50" charset="-128"/>
                        </a:rPr>
                        <a:t> </a:t>
                      </a:r>
                      <a:endParaRPr kumimoji="1" lang="ja-JP" altLang="ja-JP" sz="1400" b="0" i="0" u="none" strike="noStrike" cap="none" normalizeH="0" baseline="0">
                        <a:ln>
                          <a:noFill/>
                        </a:ln>
                        <a:solidFill>
                          <a:schemeClr val="tx1"/>
                        </a:solidFill>
                        <a:effectLst/>
                        <a:latin typeface="Century Gothic" panose="020B0502020202020204" pitchFamily="34" charset="0"/>
                        <a:ea typeface="ＭＳ Ｐゴシック" panose="020B0600070205080204" pitchFamily="50" charset="-128"/>
                      </a:endParaRPr>
                    </a:p>
                  </a:txBody>
                  <a:tcPr marL="68580" marR="68580" marT="17782" marB="1778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5pPr>
                      <a:lvl6pPr marL="25146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6pPr>
                      <a:lvl7pPr marL="29718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7pPr>
                      <a:lvl8pPr marL="34290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8pPr>
                      <a:lvl9pPr marL="38862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a:ln>
                            <a:noFill/>
                          </a:ln>
                          <a:solidFill>
                            <a:schemeClr val="tx1"/>
                          </a:solidFill>
                          <a:effectLst/>
                          <a:latin typeface="Century Gothic" panose="020B0502020202020204" pitchFamily="34" charset="0"/>
                          <a:ea typeface="ＭＳ Ｐゴシック" panose="020B0600070205080204" pitchFamily="50" charset="-128"/>
                        </a:rPr>
                        <a:t>国籍</a:t>
                      </a:r>
                    </a:p>
                  </a:txBody>
                  <a:tcPr marL="68580" marR="68580" marT="17782" marB="1778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5pPr>
                      <a:lvl6pPr marL="25146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6pPr>
                      <a:lvl7pPr marL="29718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7pPr>
                      <a:lvl8pPr marL="34290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8pPr>
                      <a:lvl9pPr marL="38862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9pPr>
                    </a:lstStyle>
                    <a:p>
                      <a:pPr marL="0" marR="0" lvl="0" indent="0" algn="just" defTabSz="4572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a:ln>
                            <a:noFill/>
                          </a:ln>
                          <a:solidFill>
                            <a:schemeClr val="tx1"/>
                          </a:solidFill>
                          <a:effectLst/>
                          <a:latin typeface="Century Gothic" panose="020B0502020202020204" pitchFamily="34" charset="0"/>
                          <a:ea typeface="ＭＳ Ｐゴシック" panose="020B0600070205080204" pitchFamily="50" charset="-128"/>
                        </a:rPr>
                        <a:t> </a:t>
                      </a:r>
                      <a:endParaRPr kumimoji="1" lang="ja-JP" altLang="ja-JP" sz="1400" b="0" i="0" u="none" strike="noStrike" cap="none" normalizeH="0" baseline="0">
                        <a:ln>
                          <a:noFill/>
                        </a:ln>
                        <a:solidFill>
                          <a:schemeClr val="tx1"/>
                        </a:solidFill>
                        <a:effectLst/>
                        <a:latin typeface="Century Gothic" panose="020B0502020202020204" pitchFamily="34" charset="0"/>
                        <a:ea typeface="ＭＳ Ｐゴシック" panose="020B0600070205080204" pitchFamily="50" charset="-128"/>
                      </a:endParaRPr>
                    </a:p>
                  </a:txBody>
                  <a:tcPr marL="68580" marR="68580" marT="17782" marB="1778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68300">
                <a:tc>
                  <a:txBody>
                    <a:bodyPr/>
                    <a:lstStyle>
                      <a:lvl1pPr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5pPr>
                      <a:lvl6pPr marL="25146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6pPr>
                      <a:lvl7pPr marL="29718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7pPr>
                      <a:lvl8pPr marL="34290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8pPr>
                      <a:lvl9pPr marL="38862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a:ln>
                            <a:noFill/>
                          </a:ln>
                          <a:solidFill>
                            <a:schemeClr val="tx1"/>
                          </a:solidFill>
                          <a:effectLst/>
                          <a:latin typeface="Century Gothic" panose="020B0502020202020204" pitchFamily="34" charset="0"/>
                          <a:ea typeface="ＭＳ Ｐゴシック" panose="020B0600070205080204" pitchFamily="50" charset="-128"/>
                        </a:rPr>
                        <a:t>法人名（団体名）</a:t>
                      </a:r>
                    </a:p>
                  </a:txBody>
                  <a:tcPr marL="68580" marR="68580" marT="17782" marB="1778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3">
                  <a:txBody>
                    <a:bodyPr/>
                    <a:lstStyle>
                      <a:lvl1pPr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5pPr>
                      <a:lvl6pPr marL="25146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6pPr>
                      <a:lvl7pPr marL="29718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7pPr>
                      <a:lvl8pPr marL="34290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8pPr>
                      <a:lvl9pPr marL="38862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9pPr>
                    </a:lstStyle>
                    <a:p>
                      <a:pPr marL="0" marR="0" lvl="0" indent="0" algn="just" defTabSz="4572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a:ln>
                            <a:noFill/>
                          </a:ln>
                          <a:solidFill>
                            <a:schemeClr val="tx1"/>
                          </a:solidFill>
                          <a:effectLst/>
                          <a:latin typeface="Century Gothic" panose="020B0502020202020204" pitchFamily="34" charset="0"/>
                          <a:ea typeface="ＭＳ Ｐゴシック" panose="020B0600070205080204" pitchFamily="50" charset="-128"/>
                        </a:rPr>
                        <a:t> </a:t>
                      </a:r>
                      <a:endParaRPr kumimoji="1" lang="ja-JP" altLang="ja-JP" sz="1400" b="0" i="0" u="none" strike="noStrike" cap="none" normalizeH="0" baseline="0">
                        <a:ln>
                          <a:noFill/>
                        </a:ln>
                        <a:solidFill>
                          <a:schemeClr val="tx1"/>
                        </a:solidFill>
                        <a:effectLst/>
                        <a:latin typeface="Century Gothic" panose="020B0502020202020204" pitchFamily="34" charset="0"/>
                        <a:ea typeface="ＭＳ Ｐゴシック" panose="020B0600070205080204" pitchFamily="50" charset="-128"/>
                      </a:endParaRPr>
                    </a:p>
                  </a:txBody>
                  <a:tcPr marL="68580" marR="68580" marT="17782" marB="1778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3"/>
                  </a:ext>
                </a:extLst>
              </a:tr>
              <a:tr h="368300">
                <a:tc>
                  <a:txBody>
                    <a:bodyPr/>
                    <a:lstStyle>
                      <a:lvl1pPr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5pPr>
                      <a:lvl6pPr marL="25146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6pPr>
                      <a:lvl7pPr marL="29718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7pPr>
                      <a:lvl8pPr marL="34290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8pPr>
                      <a:lvl9pPr marL="38862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a:ln>
                            <a:noFill/>
                          </a:ln>
                          <a:solidFill>
                            <a:schemeClr val="tx1"/>
                          </a:solidFill>
                          <a:effectLst/>
                          <a:latin typeface="Century Gothic" panose="020B0502020202020204" pitchFamily="34" charset="0"/>
                          <a:ea typeface="ＭＳ Ｐゴシック" panose="020B0600070205080204" pitchFamily="50" charset="-128"/>
                        </a:rPr>
                        <a:t>肩書き</a:t>
                      </a:r>
                    </a:p>
                  </a:txBody>
                  <a:tcPr marL="68580" marR="68580" marT="17782" marB="1778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3">
                  <a:txBody>
                    <a:bodyPr/>
                    <a:lstStyle>
                      <a:lvl1pPr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5pPr>
                      <a:lvl6pPr marL="25146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6pPr>
                      <a:lvl7pPr marL="29718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7pPr>
                      <a:lvl8pPr marL="34290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8pPr>
                      <a:lvl9pPr marL="38862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9pPr>
                    </a:lstStyle>
                    <a:p>
                      <a:pPr marL="0" marR="0" lvl="0" indent="0" algn="just" defTabSz="4572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a:ln>
                            <a:noFill/>
                          </a:ln>
                          <a:solidFill>
                            <a:schemeClr val="tx1"/>
                          </a:solidFill>
                          <a:effectLst/>
                          <a:latin typeface="Century Gothic" panose="020B0502020202020204" pitchFamily="34" charset="0"/>
                          <a:ea typeface="ＭＳ Ｐゴシック" panose="020B0600070205080204" pitchFamily="50" charset="-128"/>
                        </a:rPr>
                        <a:t> </a:t>
                      </a:r>
                      <a:endParaRPr kumimoji="1" lang="ja-JP" altLang="ja-JP" sz="1400" b="0" i="0" u="none" strike="noStrike" cap="none" normalizeH="0" baseline="0">
                        <a:ln>
                          <a:noFill/>
                        </a:ln>
                        <a:solidFill>
                          <a:schemeClr val="tx1"/>
                        </a:solidFill>
                        <a:effectLst/>
                        <a:latin typeface="Century Gothic" panose="020B0502020202020204" pitchFamily="34" charset="0"/>
                        <a:ea typeface="ＭＳ Ｐゴシック" panose="020B0600070205080204" pitchFamily="50" charset="-128"/>
                      </a:endParaRPr>
                    </a:p>
                  </a:txBody>
                  <a:tcPr marL="68580" marR="68580" marT="17782" marB="1778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4"/>
                  </a:ext>
                </a:extLst>
              </a:tr>
              <a:tr h="368300">
                <a:tc>
                  <a:txBody>
                    <a:bodyPr/>
                    <a:lstStyle>
                      <a:lvl1pPr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5pPr>
                      <a:lvl6pPr marL="25146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6pPr>
                      <a:lvl7pPr marL="29718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7pPr>
                      <a:lvl8pPr marL="34290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8pPr>
                      <a:lvl9pPr marL="38862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a:ln>
                            <a:noFill/>
                          </a:ln>
                          <a:solidFill>
                            <a:schemeClr val="tx1"/>
                          </a:solidFill>
                          <a:effectLst/>
                          <a:latin typeface="Century Gothic" panose="020B0502020202020204" pitchFamily="34" charset="0"/>
                          <a:ea typeface="ＭＳ Ｐゴシック" panose="020B0600070205080204" pitchFamily="50" charset="-128"/>
                        </a:rPr>
                        <a:t>生年月日（西暦）</a:t>
                      </a:r>
                    </a:p>
                  </a:txBody>
                  <a:tcPr marL="68580" marR="68580" marT="17782" marB="1778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3">
                  <a:txBody>
                    <a:bodyPr/>
                    <a:lstStyle>
                      <a:lvl1pPr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5pPr>
                      <a:lvl6pPr marL="25146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6pPr>
                      <a:lvl7pPr marL="29718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7pPr>
                      <a:lvl8pPr marL="34290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8pPr>
                      <a:lvl9pPr marL="38862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9pPr>
                    </a:lstStyle>
                    <a:p>
                      <a:pPr marL="0" marR="0" lvl="0" indent="0" algn="just" defTabSz="4572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a:ln>
                            <a:noFill/>
                          </a:ln>
                          <a:solidFill>
                            <a:schemeClr val="tx1"/>
                          </a:solidFill>
                          <a:effectLst/>
                          <a:latin typeface="Century Gothic" panose="020B0502020202020204" pitchFamily="34" charset="0"/>
                          <a:ea typeface="ＭＳ Ｐゴシック" panose="020B0600070205080204" pitchFamily="50" charset="-128"/>
                        </a:rPr>
                        <a:t>19</a:t>
                      </a:r>
                      <a:r>
                        <a:rPr kumimoji="1" lang="ja-JP" altLang="en-US" sz="1400" b="0" i="0" u="none" strike="noStrike" cap="none" normalizeH="0" baseline="0">
                          <a:ln>
                            <a:noFill/>
                          </a:ln>
                          <a:solidFill>
                            <a:schemeClr val="tx1"/>
                          </a:solidFill>
                          <a:effectLst/>
                          <a:latin typeface="Century Gothic" panose="020B0502020202020204" pitchFamily="34" charset="0"/>
                          <a:ea typeface="ＭＳ Ｐゴシック" panose="020B0600070205080204" pitchFamily="50" charset="-128"/>
                        </a:rPr>
                        <a:t>　　年　　月　　日（</a:t>
                      </a:r>
                      <a:r>
                        <a:rPr kumimoji="1" lang="en-US" altLang="ja-JP" sz="1400" b="0" i="0" u="none" strike="noStrike" cap="none" normalizeH="0" baseline="0">
                          <a:ln>
                            <a:noFill/>
                          </a:ln>
                          <a:solidFill>
                            <a:schemeClr val="tx1"/>
                          </a:solidFill>
                          <a:effectLst/>
                          <a:latin typeface="Century Gothic" panose="020B0502020202020204" pitchFamily="34" charset="0"/>
                          <a:ea typeface="ＭＳ Ｐゴシック" panose="020B0600070205080204" pitchFamily="50" charset="-128"/>
                        </a:rPr>
                        <a:t>4</a:t>
                      </a:r>
                      <a:r>
                        <a:rPr kumimoji="1" lang="ja-JP" altLang="en-US" sz="1400" b="0" i="0" u="none" strike="noStrike" cap="none" normalizeH="0" baseline="0">
                          <a:ln>
                            <a:noFill/>
                          </a:ln>
                          <a:solidFill>
                            <a:schemeClr val="tx1"/>
                          </a:solidFill>
                          <a:effectLst/>
                          <a:latin typeface="Century Gothic" panose="020B0502020202020204" pitchFamily="34" charset="0"/>
                          <a:ea typeface="ＭＳ Ｐゴシック" panose="020B0600070205080204" pitchFamily="50" charset="-128"/>
                        </a:rPr>
                        <a:t>月</a:t>
                      </a:r>
                      <a:r>
                        <a:rPr kumimoji="1" lang="en-US" altLang="ja-JP" sz="1400" b="0" i="0" u="none" strike="noStrike" cap="none" normalizeH="0" baseline="0">
                          <a:ln>
                            <a:noFill/>
                          </a:ln>
                          <a:solidFill>
                            <a:schemeClr val="tx1"/>
                          </a:solidFill>
                          <a:effectLst/>
                          <a:latin typeface="Century Gothic" panose="020B0502020202020204" pitchFamily="34" charset="0"/>
                          <a:ea typeface="ＭＳ Ｐゴシック" panose="020B0600070205080204" pitchFamily="50" charset="-128"/>
                        </a:rPr>
                        <a:t>1</a:t>
                      </a:r>
                      <a:r>
                        <a:rPr kumimoji="1" lang="ja-JP" altLang="en-US" sz="1400" b="0" i="0" u="none" strike="noStrike" cap="none" normalizeH="0" baseline="0">
                          <a:ln>
                            <a:noFill/>
                          </a:ln>
                          <a:solidFill>
                            <a:schemeClr val="tx1"/>
                          </a:solidFill>
                          <a:effectLst/>
                          <a:latin typeface="Century Gothic" panose="020B0502020202020204" pitchFamily="34" charset="0"/>
                          <a:ea typeface="ＭＳ Ｐゴシック" panose="020B0600070205080204" pitchFamily="50" charset="-128"/>
                        </a:rPr>
                        <a:t>日現在：　　歳）</a:t>
                      </a:r>
                    </a:p>
                  </a:txBody>
                  <a:tcPr marL="68580" marR="68580" marT="17782" marB="1778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5"/>
                  </a:ext>
                </a:extLst>
              </a:tr>
              <a:tr h="368300">
                <a:tc>
                  <a:txBody>
                    <a:bodyPr/>
                    <a:lstStyle>
                      <a:lvl1pPr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5pPr>
                      <a:lvl6pPr marL="25146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6pPr>
                      <a:lvl7pPr marL="29718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7pPr>
                      <a:lvl8pPr marL="34290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8pPr>
                      <a:lvl9pPr marL="38862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a:ln>
                            <a:noFill/>
                          </a:ln>
                          <a:solidFill>
                            <a:schemeClr val="tx1"/>
                          </a:solidFill>
                          <a:effectLst/>
                          <a:latin typeface="Century Gothic" panose="020B0502020202020204" pitchFamily="34" charset="0"/>
                          <a:ea typeface="ＭＳ Ｐゴシック" panose="020B0600070205080204" pitchFamily="50" charset="-128"/>
                        </a:rPr>
                        <a:t>主な活動地域</a:t>
                      </a:r>
                      <a:endParaRPr kumimoji="1" lang="en-US" altLang="ja-JP" sz="1400" b="0" i="0" u="none" strike="noStrike" cap="none" normalizeH="0" baseline="0">
                        <a:ln>
                          <a:noFill/>
                        </a:ln>
                        <a:solidFill>
                          <a:schemeClr val="tx1"/>
                        </a:solidFill>
                        <a:effectLst/>
                        <a:latin typeface="Century Gothic" panose="020B0502020202020204" pitchFamily="34" charset="0"/>
                        <a:ea typeface="ＭＳ Ｐゴシック" panose="020B0600070205080204" pitchFamily="50" charset="-128"/>
                      </a:endParaRPr>
                    </a:p>
                  </a:txBody>
                  <a:tcPr marL="68580" marR="68580" marT="17782" marB="1778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3">
                  <a:txBody>
                    <a:bodyPr/>
                    <a:lstStyle>
                      <a:lvl1pPr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5pPr>
                      <a:lvl6pPr marL="25146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6pPr>
                      <a:lvl7pPr marL="29718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7pPr>
                      <a:lvl8pPr marL="34290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8pPr>
                      <a:lvl9pPr marL="38862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9pPr>
                    </a:lstStyle>
                    <a:p>
                      <a:pPr marL="0" marR="0" lvl="0" indent="0" algn="just" defTabSz="4572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a:ln>
                          <a:noFill/>
                        </a:ln>
                        <a:solidFill>
                          <a:schemeClr val="tx1"/>
                        </a:solidFill>
                        <a:effectLst/>
                        <a:latin typeface="Century Gothic" panose="020B0502020202020204" pitchFamily="34" charset="0"/>
                        <a:ea typeface="ＭＳ Ｐゴシック" panose="020B0600070205080204" pitchFamily="50" charset="-128"/>
                      </a:endParaRPr>
                    </a:p>
                  </a:txBody>
                  <a:tcPr marL="68580" marR="68580" marT="17782" marB="1778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6"/>
                  </a:ext>
                </a:extLst>
              </a:tr>
              <a:tr h="368300">
                <a:tc>
                  <a:txBody>
                    <a:bodyPr/>
                    <a:lstStyle>
                      <a:lvl1pPr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5pPr>
                      <a:lvl6pPr marL="25146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6pPr>
                      <a:lvl7pPr marL="29718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7pPr>
                      <a:lvl8pPr marL="34290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8pPr>
                      <a:lvl9pPr marL="38862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a:ln>
                            <a:noFill/>
                          </a:ln>
                          <a:solidFill>
                            <a:schemeClr val="tx1"/>
                          </a:solidFill>
                          <a:effectLst/>
                          <a:latin typeface="Century Gothic" panose="020B0502020202020204" pitchFamily="34" charset="0"/>
                          <a:ea typeface="ＭＳ Ｐゴシック" panose="020B0600070205080204" pitchFamily="50" charset="-128"/>
                        </a:rPr>
                        <a:t>E-mail</a:t>
                      </a:r>
                      <a:r>
                        <a:rPr kumimoji="1" lang="ja-JP" altLang="en-US" sz="1400" b="0" i="0" u="none" strike="noStrike" cap="none" normalizeH="0" baseline="0" dirty="0">
                          <a:ln>
                            <a:noFill/>
                          </a:ln>
                          <a:solidFill>
                            <a:schemeClr val="tx1"/>
                          </a:solidFill>
                          <a:effectLst/>
                          <a:latin typeface="Century Gothic" panose="020B0502020202020204" pitchFamily="34" charset="0"/>
                          <a:ea typeface="ＭＳ Ｐゴシック" panose="020B0600070205080204" pitchFamily="50" charset="-128"/>
                        </a:rPr>
                        <a:t>アドレス</a:t>
                      </a:r>
                    </a:p>
                  </a:txBody>
                  <a:tcPr marL="68580" marR="68580" marT="17782" marB="1778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3">
                  <a:txBody>
                    <a:bodyPr/>
                    <a:lstStyle>
                      <a:lvl1pPr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5pPr>
                      <a:lvl6pPr marL="25146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6pPr>
                      <a:lvl7pPr marL="29718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7pPr>
                      <a:lvl8pPr marL="34290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8pPr>
                      <a:lvl9pPr marL="38862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9pPr>
                    </a:lstStyle>
                    <a:p>
                      <a:pPr marL="0" marR="0" lvl="0" indent="0" algn="just" defTabSz="4572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a:ln>
                            <a:noFill/>
                          </a:ln>
                          <a:solidFill>
                            <a:schemeClr val="tx1"/>
                          </a:solidFill>
                          <a:effectLst/>
                          <a:latin typeface="Century Gothic" panose="020B0502020202020204" pitchFamily="34" charset="0"/>
                          <a:ea typeface="ＭＳ Ｐゴシック" panose="020B0600070205080204" pitchFamily="50" charset="-128"/>
                        </a:rPr>
                        <a:t>　　　　　　　　　　　　　　</a:t>
                      </a:r>
                      <a:r>
                        <a:rPr kumimoji="1" lang="en-US" altLang="ja-JP" sz="1400" b="0" i="0" u="none" strike="noStrike" cap="none" normalizeH="0" baseline="0" dirty="0">
                          <a:ln>
                            <a:noFill/>
                          </a:ln>
                          <a:solidFill>
                            <a:schemeClr val="tx1"/>
                          </a:solidFill>
                          <a:effectLst/>
                          <a:latin typeface="Century Gothic" panose="020B0502020202020204" pitchFamily="34" charset="0"/>
                          <a:ea typeface="ＭＳ Ｐゴシック" panose="020B0600070205080204" pitchFamily="50" charset="-128"/>
                        </a:rPr>
                        <a:t>@</a:t>
                      </a:r>
                      <a:endParaRPr kumimoji="1" lang="ja-JP" altLang="en-US" sz="1400" b="0" i="0" u="none" strike="noStrike" cap="none" normalizeH="0" baseline="0" dirty="0">
                        <a:ln>
                          <a:noFill/>
                        </a:ln>
                        <a:solidFill>
                          <a:schemeClr val="tx1"/>
                        </a:solidFill>
                        <a:effectLst/>
                        <a:latin typeface="Century Gothic" panose="020B0502020202020204" pitchFamily="34" charset="0"/>
                        <a:ea typeface="ＭＳ Ｐゴシック" panose="020B0600070205080204" pitchFamily="50" charset="-128"/>
                      </a:endParaRPr>
                    </a:p>
                  </a:txBody>
                  <a:tcPr marL="68580" marR="68580" marT="17782" marB="1778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7"/>
                  </a:ext>
                </a:extLst>
              </a:tr>
              <a:tr h="368300">
                <a:tc>
                  <a:txBody>
                    <a:bodyPr/>
                    <a:lstStyle>
                      <a:lvl1pPr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5pPr>
                      <a:lvl6pPr marL="25146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6pPr>
                      <a:lvl7pPr marL="29718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7pPr>
                      <a:lvl8pPr marL="34290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8pPr>
                      <a:lvl9pPr marL="38862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a:ln>
                            <a:noFill/>
                          </a:ln>
                          <a:solidFill>
                            <a:schemeClr val="tx1"/>
                          </a:solidFill>
                          <a:effectLst/>
                          <a:latin typeface="Century Gothic" panose="020B0502020202020204" pitchFamily="34" charset="0"/>
                          <a:ea typeface="ＭＳ Ｐゴシック" panose="020B0600070205080204" pitchFamily="50" charset="-128"/>
                        </a:rPr>
                        <a:t>携帯電話番号</a:t>
                      </a:r>
                    </a:p>
                  </a:txBody>
                  <a:tcPr marL="68580" marR="68580" marT="17782" marB="1778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3">
                  <a:txBody>
                    <a:bodyPr/>
                    <a:lstStyle>
                      <a:lvl1pPr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5pPr>
                      <a:lvl6pPr marL="25146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6pPr>
                      <a:lvl7pPr marL="29718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7pPr>
                      <a:lvl8pPr marL="34290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8pPr>
                      <a:lvl9pPr marL="38862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9pPr>
                    </a:lstStyle>
                    <a:p>
                      <a:pPr marL="0" marR="0" lvl="0" indent="0" algn="just" defTabSz="4572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dirty="0">
                        <a:ln>
                          <a:noFill/>
                        </a:ln>
                        <a:solidFill>
                          <a:schemeClr val="tx1"/>
                        </a:solidFill>
                        <a:effectLst/>
                        <a:latin typeface="Century Gothic" panose="020B0502020202020204" pitchFamily="34" charset="0"/>
                        <a:ea typeface="ＭＳ Ｐゴシック" panose="020B0600070205080204" pitchFamily="50" charset="-128"/>
                      </a:endParaRPr>
                    </a:p>
                  </a:txBody>
                  <a:tcPr marL="68580" marR="68580" marT="17782" marB="1778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8"/>
                  </a:ext>
                </a:extLst>
              </a:tr>
            </a:tbl>
          </a:graphicData>
        </a:graphic>
      </p:graphicFrame>
      <p:sp>
        <p:nvSpPr>
          <p:cNvPr id="28709" name="タイトル 1"/>
          <p:cNvSpPr>
            <a:spLocks noGrp="1"/>
          </p:cNvSpPr>
          <p:nvPr>
            <p:ph type="title"/>
          </p:nvPr>
        </p:nvSpPr>
        <p:spPr/>
        <p:txBody>
          <a:bodyPr/>
          <a:lstStyle/>
          <a:p>
            <a:r>
              <a:rPr lang="en-US" altLang="ja-JP" sz="1400" dirty="0"/>
              <a:t>13</a:t>
            </a:r>
            <a:r>
              <a:rPr lang="ja-JP" altLang="en-US" sz="1400" dirty="0"/>
              <a:t>．本塾への応募に関する「応援者」について　</a:t>
            </a:r>
            <a:r>
              <a:rPr lang="en-US" altLang="ja-JP" sz="1400" dirty="0"/>
              <a:t> </a:t>
            </a:r>
            <a:r>
              <a:rPr lang="ja-JP" altLang="en-US" sz="1400" dirty="0"/>
              <a:t>   </a:t>
            </a:r>
            <a:r>
              <a:rPr lang="en-US" altLang="ja-JP" sz="1400" dirty="0"/>
              <a:t>※</a:t>
            </a:r>
            <a:r>
              <a:rPr lang="ja-JP" altLang="en-US" sz="1400" dirty="0"/>
              <a:t>エントリー起業家と別組織の方を想定しています</a:t>
            </a:r>
          </a:p>
        </p:txBody>
      </p:sp>
      <p:sp>
        <p:nvSpPr>
          <p:cNvPr id="12" name="コンテンツ プレースホルダー 1"/>
          <p:cNvSpPr>
            <a:spLocks noGrp="1"/>
          </p:cNvSpPr>
          <p:nvPr>
            <p:ph idx="1"/>
          </p:nvPr>
        </p:nvSpPr>
        <p:spPr>
          <a:xfrm>
            <a:off x="457200" y="4383088"/>
            <a:ext cx="8229600" cy="2108200"/>
          </a:xfrm>
        </p:spPr>
        <p:style>
          <a:lnRef idx="2">
            <a:schemeClr val="dk1"/>
          </a:lnRef>
          <a:fillRef idx="1">
            <a:schemeClr val="lt1"/>
          </a:fillRef>
          <a:effectRef idx="0">
            <a:schemeClr val="dk1"/>
          </a:effectRef>
          <a:fontRef idx="minor">
            <a:schemeClr val="dk1"/>
          </a:fontRef>
        </p:style>
        <p:txBody>
          <a:bodyPr rtlCol="0">
            <a:normAutofit/>
          </a:bodyPr>
          <a:lstStyle/>
          <a:p>
            <a:pPr eaLnBrk="1" fontAlgn="auto" hangingPunct="1">
              <a:spcAft>
                <a:spcPts val="0"/>
              </a:spcAft>
              <a:buFont typeface="Arial" charset="0"/>
              <a:buChar char="•"/>
              <a:defRPr/>
            </a:pPr>
            <a:r>
              <a:rPr lang="ja-JP" altLang="en-US" dirty="0"/>
              <a:t>個人のプロフィール</a:t>
            </a:r>
            <a:endParaRPr lang="en-US" altLang="ja-JP" dirty="0"/>
          </a:p>
          <a:p>
            <a:pPr lvl="1" eaLnBrk="1" fontAlgn="auto" hangingPunct="1">
              <a:spcAft>
                <a:spcPts val="0"/>
              </a:spcAft>
              <a:buFont typeface="Arial" charset="0"/>
              <a:buChar char="–"/>
              <a:defRPr/>
            </a:pPr>
            <a:endParaRPr lang="en-US" altLang="ja-JP" dirty="0"/>
          </a:p>
          <a:p>
            <a:pPr lvl="1" eaLnBrk="1" fontAlgn="auto" hangingPunct="1">
              <a:spcAft>
                <a:spcPts val="0"/>
              </a:spcAft>
              <a:buFont typeface="Arial" charset="0"/>
              <a:buChar char="–"/>
              <a:defRPr/>
            </a:pPr>
            <a:endParaRPr lang="en-US" altLang="ja-JP" dirty="0"/>
          </a:p>
          <a:p>
            <a:pPr lvl="1" eaLnBrk="1" fontAlgn="auto" hangingPunct="1">
              <a:spcAft>
                <a:spcPts val="0"/>
              </a:spcAft>
              <a:buFont typeface="Arial" charset="0"/>
              <a:buChar char="–"/>
              <a:defRPr/>
            </a:pPr>
            <a:endParaRPr lang="en-US" altLang="ja-JP" dirty="0"/>
          </a:p>
          <a:p>
            <a:pPr eaLnBrk="1" fontAlgn="auto" hangingPunct="1">
              <a:spcAft>
                <a:spcPts val="0"/>
              </a:spcAft>
              <a:buFont typeface="Arial" charset="0"/>
              <a:buChar char="•"/>
              <a:defRPr/>
            </a:pPr>
            <a:r>
              <a:rPr lang="ja-JP" altLang="en-US" dirty="0"/>
              <a:t>応募者、応募活動団体（法人）との関係</a:t>
            </a:r>
            <a:endParaRPr lang="en-US" altLang="ja-JP" dirty="0"/>
          </a:p>
          <a:p>
            <a:pPr lvl="1" eaLnBrk="1" fontAlgn="auto" hangingPunct="1">
              <a:spcAft>
                <a:spcPts val="0"/>
              </a:spcAft>
              <a:buFont typeface="Arial" charset="0"/>
              <a:buChar char="–"/>
              <a:defRPr/>
            </a:pPr>
            <a:endParaRPr lang="en-US" altLang="ja-JP" dirty="0"/>
          </a:p>
          <a:p>
            <a:pPr lvl="1" eaLnBrk="1" fontAlgn="auto" hangingPunct="1">
              <a:spcAft>
                <a:spcPts val="0"/>
              </a:spcAft>
              <a:buFont typeface="Arial" charset="0"/>
              <a:buChar char="–"/>
              <a:defRPr/>
            </a:pPr>
            <a:endParaRPr lang="en-US" altLang="ja-JP" dirty="0"/>
          </a:p>
        </p:txBody>
      </p:sp>
      <p:sp>
        <p:nvSpPr>
          <p:cNvPr id="28712" name="スライド番号プレースホルダー 5"/>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14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1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1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12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1200">
                <a:solidFill>
                  <a:schemeClr val="tx1"/>
                </a:solidFill>
                <a:latin typeface="Calibri" panose="020F0502020204030204" pitchFamily="34" charset="0"/>
                <a:ea typeface="ＭＳ Ｐゴシック" panose="020B0600070205080204" pitchFamily="50" charset="-128"/>
              </a:defRPr>
            </a:lvl5pPr>
            <a:lvl6pPr marL="2514600" indent="-228600" defTabSz="457200" eaLnBrk="0" fontAlgn="base" hangingPunct="0">
              <a:spcBef>
                <a:spcPct val="20000"/>
              </a:spcBef>
              <a:spcAft>
                <a:spcPct val="0"/>
              </a:spcAft>
              <a:buFont typeface="Arial" panose="020B0604020202020204" pitchFamily="34" charset="0"/>
              <a:buChar char="»"/>
              <a:defRPr kumimoji="1" sz="1200">
                <a:solidFill>
                  <a:schemeClr val="tx1"/>
                </a:solidFill>
                <a:latin typeface="Calibri" panose="020F0502020204030204" pitchFamily="34" charset="0"/>
                <a:ea typeface="ＭＳ Ｐゴシック" panose="020B0600070205080204" pitchFamily="50" charset="-128"/>
              </a:defRPr>
            </a:lvl6pPr>
            <a:lvl7pPr marL="2971800" indent="-228600" defTabSz="457200" eaLnBrk="0" fontAlgn="base" hangingPunct="0">
              <a:spcBef>
                <a:spcPct val="20000"/>
              </a:spcBef>
              <a:spcAft>
                <a:spcPct val="0"/>
              </a:spcAft>
              <a:buFont typeface="Arial" panose="020B0604020202020204" pitchFamily="34" charset="0"/>
              <a:buChar char="»"/>
              <a:defRPr kumimoji="1" sz="1200">
                <a:solidFill>
                  <a:schemeClr val="tx1"/>
                </a:solidFill>
                <a:latin typeface="Calibri" panose="020F0502020204030204" pitchFamily="34" charset="0"/>
                <a:ea typeface="ＭＳ Ｐゴシック" panose="020B0600070205080204" pitchFamily="50" charset="-128"/>
              </a:defRPr>
            </a:lvl7pPr>
            <a:lvl8pPr marL="3429000" indent="-228600" defTabSz="457200" eaLnBrk="0" fontAlgn="base" hangingPunct="0">
              <a:spcBef>
                <a:spcPct val="20000"/>
              </a:spcBef>
              <a:spcAft>
                <a:spcPct val="0"/>
              </a:spcAft>
              <a:buFont typeface="Arial" panose="020B0604020202020204" pitchFamily="34" charset="0"/>
              <a:buChar char="»"/>
              <a:defRPr kumimoji="1" sz="1200">
                <a:solidFill>
                  <a:schemeClr val="tx1"/>
                </a:solidFill>
                <a:latin typeface="Calibri" panose="020F0502020204030204" pitchFamily="34" charset="0"/>
                <a:ea typeface="ＭＳ Ｐゴシック" panose="020B0600070205080204" pitchFamily="50" charset="-128"/>
              </a:defRPr>
            </a:lvl8pPr>
            <a:lvl9pPr marL="3886200" indent="-228600" defTabSz="457200" eaLnBrk="0" fontAlgn="base" hangingPunct="0">
              <a:spcBef>
                <a:spcPct val="20000"/>
              </a:spcBef>
              <a:spcAft>
                <a:spcPct val="0"/>
              </a:spcAft>
              <a:buFont typeface="Arial" panose="020B0604020202020204" pitchFamily="34" charset="0"/>
              <a:buChar char="»"/>
              <a:defRPr kumimoji="1" sz="12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fld id="{2F6BD5E0-EEB3-4DE9-8013-12FD624087D5}" type="slidenum">
              <a:rPr lang="ja-JP" altLang="en-US" sz="1200" smtClean="0">
                <a:solidFill>
                  <a:srgbClr val="000000"/>
                </a:solidFill>
              </a:rPr>
              <a:pPr>
                <a:spcBef>
                  <a:spcPct val="0"/>
                </a:spcBef>
                <a:buFontTx/>
                <a:buNone/>
              </a:pPr>
              <a:t>14</a:t>
            </a:fld>
            <a:endParaRPr lang="ja-JP" altLang="en-US" sz="1200">
              <a:solidFill>
                <a:srgbClr val="000000"/>
              </a:solidFill>
            </a:endParaRPr>
          </a:p>
        </p:txBody>
      </p:sp>
      <p:sp>
        <p:nvSpPr>
          <p:cNvPr id="8" name="フッター プレースホルダー 4">
            <a:extLst>
              <a:ext uri="{FF2B5EF4-FFF2-40B4-BE49-F238E27FC236}">
                <a16:creationId xmlns:a16="http://schemas.microsoft.com/office/drawing/2014/main" id="{199E2C5B-D9D8-094F-80C5-E8B1B6A02DC4}"/>
              </a:ext>
            </a:extLst>
          </p:cNvPr>
          <p:cNvSpPr>
            <a:spLocks noGrp="1"/>
          </p:cNvSpPr>
          <p:nvPr>
            <p:ph type="ftr" sz="quarter" idx="10"/>
          </p:nvPr>
        </p:nvSpPr>
        <p:spPr bwMode="auto">
          <a:xfrm>
            <a:off x="2590800" y="6491288"/>
            <a:ext cx="39624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14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1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1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12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1200">
                <a:solidFill>
                  <a:schemeClr val="tx1"/>
                </a:solidFill>
                <a:latin typeface="Calibri" panose="020F0502020204030204" pitchFamily="34" charset="0"/>
                <a:ea typeface="ＭＳ Ｐゴシック" panose="020B0600070205080204" pitchFamily="50" charset="-128"/>
              </a:defRPr>
            </a:lvl5pPr>
            <a:lvl6pPr marL="2514600" indent="-228600" defTabSz="457200" eaLnBrk="0" fontAlgn="base" hangingPunct="0">
              <a:spcBef>
                <a:spcPct val="20000"/>
              </a:spcBef>
              <a:spcAft>
                <a:spcPct val="0"/>
              </a:spcAft>
              <a:buFont typeface="Arial" panose="020B0604020202020204" pitchFamily="34" charset="0"/>
              <a:buChar char="»"/>
              <a:defRPr kumimoji="1" sz="1200">
                <a:solidFill>
                  <a:schemeClr val="tx1"/>
                </a:solidFill>
                <a:latin typeface="Calibri" panose="020F0502020204030204" pitchFamily="34" charset="0"/>
                <a:ea typeface="ＭＳ Ｐゴシック" panose="020B0600070205080204" pitchFamily="50" charset="-128"/>
              </a:defRPr>
            </a:lvl6pPr>
            <a:lvl7pPr marL="2971800" indent="-228600" defTabSz="457200" eaLnBrk="0" fontAlgn="base" hangingPunct="0">
              <a:spcBef>
                <a:spcPct val="20000"/>
              </a:spcBef>
              <a:spcAft>
                <a:spcPct val="0"/>
              </a:spcAft>
              <a:buFont typeface="Arial" panose="020B0604020202020204" pitchFamily="34" charset="0"/>
              <a:buChar char="»"/>
              <a:defRPr kumimoji="1" sz="1200">
                <a:solidFill>
                  <a:schemeClr val="tx1"/>
                </a:solidFill>
                <a:latin typeface="Calibri" panose="020F0502020204030204" pitchFamily="34" charset="0"/>
                <a:ea typeface="ＭＳ Ｐゴシック" panose="020B0600070205080204" pitchFamily="50" charset="-128"/>
              </a:defRPr>
            </a:lvl7pPr>
            <a:lvl8pPr marL="3429000" indent="-228600" defTabSz="457200" eaLnBrk="0" fontAlgn="base" hangingPunct="0">
              <a:spcBef>
                <a:spcPct val="20000"/>
              </a:spcBef>
              <a:spcAft>
                <a:spcPct val="0"/>
              </a:spcAft>
              <a:buFont typeface="Arial" panose="020B0604020202020204" pitchFamily="34" charset="0"/>
              <a:buChar char="»"/>
              <a:defRPr kumimoji="1" sz="1200">
                <a:solidFill>
                  <a:schemeClr val="tx1"/>
                </a:solidFill>
                <a:latin typeface="Calibri" panose="020F0502020204030204" pitchFamily="34" charset="0"/>
                <a:ea typeface="ＭＳ Ｐゴシック" panose="020B0600070205080204" pitchFamily="50" charset="-128"/>
              </a:defRPr>
            </a:lvl8pPr>
            <a:lvl9pPr marL="3886200" indent="-228600" defTabSz="457200" eaLnBrk="0" fontAlgn="base" hangingPunct="0">
              <a:spcBef>
                <a:spcPct val="20000"/>
              </a:spcBef>
              <a:spcAft>
                <a:spcPct val="0"/>
              </a:spcAft>
              <a:buFont typeface="Arial" panose="020B0604020202020204" pitchFamily="34" charset="0"/>
              <a:buChar char="»"/>
              <a:defRPr kumimoji="1" sz="12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r>
              <a:rPr lang="en-US" altLang="ja-JP" sz="800" dirty="0">
                <a:solidFill>
                  <a:srgbClr val="000000"/>
                </a:solidFill>
                <a:latin typeface="Century Gothic" panose="020B0502020202020204" pitchFamily="34" charset="0"/>
              </a:rPr>
              <a:t>Copyright(C)2018</a:t>
            </a:r>
            <a:r>
              <a:rPr lang="ja-JP" altLang="en-US" sz="800" dirty="0">
                <a:solidFill>
                  <a:srgbClr val="000000"/>
                </a:solidFill>
                <a:latin typeface="Century Gothic" panose="020B0502020202020204" pitchFamily="34" charset="0"/>
              </a:rPr>
              <a:t>　東海若手起業塾実行委員会　</a:t>
            </a:r>
            <a:r>
              <a:rPr lang="en-US" altLang="ja-JP" sz="800" dirty="0">
                <a:solidFill>
                  <a:srgbClr val="000000"/>
                </a:solidFill>
                <a:latin typeface="Century Gothic" panose="020B0502020202020204" pitchFamily="34" charset="0"/>
              </a:rPr>
              <a:t>All rights reserved</a:t>
            </a:r>
            <a:endParaRPr lang="ja-JP" altLang="en-US" sz="800" dirty="0">
              <a:solidFill>
                <a:srgbClr val="000000"/>
              </a:solidFill>
              <a:latin typeface="Century Gothic" panose="020B0502020202020204"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テキスト ボックス 8"/>
          <p:cNvSpPr txBox="1">
            <a:spLocks noChangeArrowheads="1"/>
          </p:cNvSpPr>
          <p:nvPr/>
        </p:nvSpPr>
        <p:spPr bwMode="auto">
          <a:xfrm>
            <a:off x="457200" y="517525"/>
            <a:ext cx="8140700"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14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1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1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12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1200">
                <a:solidFill>
                  <a:schemeClr val="tx1"/>
                </a:solidFill>
                <a:latin typeface="Calibri" panose="020F0502020204030204" pitchFamily="34" charset="0"/>
                <a:ea typeface="ＭＳ Ｐゴシック" panose="020B0600070205080204" pitchFamily="50" charset="-128"/>
              </a:defRPr>
            </a:lvl5pPr>
            <a:lvl6pPr marL="2514600" indent="-228600" defTabSz="457200" eaLnBrk="0" fontAlgn="base" hangingPunct="0">
              <a:spcBef>
                <a:spcPct val="20000"/>
              </a:spcBef>
              <a:spcAft>
                <a:spcPct val="0"/>
              </a:spcAft>
              <a:buFont typeface="Arial" panose="020B0604020202020204" pitchFamily="34" charset="0"/>
              <a:buChar char="»"/>
              <a:defRPr kumimoji="1" sz="1200">
                <a:solidFill>
                  <a:schemeClr val="tx1"/>
                </a:solidFill>
                <a:latin typeface="Calibri" panose="020F0502020204030204" pitchFamily="34" charset="0"/>
                <a:ea typeface="ＭＳ Ｐゴシック" panose="020B0600070205080204" pitchFamily="50" charset="-128"/>
              </a:defRPr>
            </a:lvl6pPr>
            <a:lvl7pPr marL="2971800" indent="-228600" defTabSz="457200" eaLnBrk="0" fontAlgn="base" hangingPunct="0">
              <a:spcBef>
                <a:spcPct val="20000"/>
              </a:spcBef>
              <a:spcAft>
                <a:spcPct val="0"/>
              </a:spcAft>
              <a:buFont typeface="Arial" panose="020B0604020202020204" pitchFamily="34" charset="0"/>
              <a:buChar char="»"/>
              <a:defRPr kumimoji="1" sz="1200">
                <a:solidFill>
                  <a:schemeClr val="tx1"/>
                </a:solidFill>
                <a:latin typeface="Calibri" panose="020F0502020204030204" pitchFamily="34" charset="0"/>
                <a:ea typeface="ＭＳ Ｐゴシック" panose="020B0600070205080204" pitchFamily="50" charset="-128"/>
              </a:defRPr>
            </a:lvl7pPr>
            <a:lvl8pPr marL="3429000" indent="-228600" defTabSz="457200" eaLnBrk="0" fontAlgn="base" hangingPunct="0">
              <a:spcBef>
                <a:spcPct val="20000"/>
              </a:spcBef>
              <a:spcAft>
                <a:spcPct val="0"/>
              </a:spcAft>
              <a:buFont typeface="Arial" panose="020B0604020202020204" pitchFamily="34" charset="0"/>
              <a:buChar char="»"/>
              <a:defRPr kumimoji="1" sz="1200">
                <a:solidFill>
                  <a:schemeClr val="tx1"/>
                </a:solidFill>
                <a:latin typeface="Calibri" panose="020F0502020204030204" pitchFamily="34" charset="0"/>
                <a:ea typeface="ＭＳ Ｐゴシック" panose="020B0600070205080204" pitchFamily="50" charset="-128"/>
              </a:defRPr>
            </a:lvl8pPr>
            <a:lvl9pPr marL="3886200" indent="-228600" defTabSz="457200" eaLnBrk="0" fontAlgn="base" hangingPunct="0">
              <a:spcBef>
                <a:spcPct val="20000"/>
              </a:spcBef>
              <a:spcAft>
                <a:spcPct val="0"/>
              </a:spcAft>
              <a:buFont typeface="Arial" panose="020B0604020202020204" pitchFamily="34" charset="0"/>
              <a:buChar char="»"/>
              <a:defRPr kumimoji="1" sz="12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en-US" altLang="ja-JP"/>
              <a:t>1</a:t>
            </a:r>
            <a:r>
              <a:rPr lang="ja-JP" altLang="en-US"/>
              <a:t>．応募者について</a:t>
            </a:r>
            <a:endParaRPr lang="en-US" altLang="ja-JP"/>
          </a:p>
          <a:p>
            <a:pPr eaLnBrk="1" hangingPunct="1">
              <a:spcBef>
                <a:spcPct val="0"/>
              </a:spcBef>
              <a:buFontTx/>
              <a:buNone/>
            </a:pPr>
            <a:endParaRPr lang="ja-JP" altLang="en-US"/>
          </a:p>
        </p:txBody>
      </p:sp>
      <p:graphicFrame>
        <p:nvGraphicFramePr>
          <p:cNvPr id="6" name="表 5"/>
          <p:cNvGraphicFramePr>
            <a:graphicFrameLocks noGrp="1"/>
          </p:cNvGraphicFramePr>
          <p:nvPr/>
        </p:nvGraphicFramePr>
        <p:xfrm>
          <a:off x="450850" y="901700"/>
          <a:ext cx="8256588" cy="2227264"/>
        </p:xfrm>
        <a:graphic>
          <a:graphicData uri="http://schemas.openxmlformats.org/drawingml/2006/table">
            <a:tbl>
              <a:tblPr/>
              <a:tblGrid>
                <a:gridCol w="1762125">
                  <a:extLst>
                    <a:ext uri="{9D8B030D-6E8A-4147-A177-3AD203B41FA5}">
                      <a16:colId xmlns:a16="http://schemas.microsoft.com/office/drawing/2014/main" val="20000"/>
                    </a:ext>
                  </a:extLst>
                </a:gridCol>
                <a:gridCol w="2435225">
                  <a:extLst>
                    <a:ext uri="{9D8B030D-6E8A-4147-A177-3AD203B41FA5}">
                      <a16:colId xmlns:a16="http://schemas.microsoft.com/office/drawing/2014/main" val="20001"/>
                    </a:ext>
                  </a:extLst>
                </a:gridCol>
                <a:gridCol w="1803400">
                  <a:extLst>
                    <a:ext uri="{9D8B030D-6E8A-4147-A177-3AD203B41FA5}">
                      <a16:colId xmlns:a16="http://schemas.microsoft.com/office/drawing/2014/main" val="20002"/>
                    </a:ext>
                  </a:extLst>
                </a:gridCol>
                <a:gridCol w="2255838">
                  <a:extLst>
                    <a:ext uri="{9D8B030D-6E8A-4147-A177-3AD203B41FA5}">
                      <a16:colId xmlns:a16="http://schemas.microsoft.com/office/drawing/2014/main" val="20003"/>
                    </a:ext>
                  </a:extLst>
                </a:gridCol>
              </a:tblGrid>
              <a:tr h="331788">
                <a:tc rowSpan="2">
                  <a:txBody>
                    <a:bodyPr/>
                    <a:lstStyle>
                      <a:lvl1pPr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5pPr>
                      <a:lvl6pPr marL="25146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6pPr>
                      <a:lvl7pPr marL="29718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7pPr>
                      <a:lvl8pPr marL="34290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8pPr>
                      <a:lvl9pPr marL="38862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a:ln>
                            <a:noFill/>
                          </a:ln>
                          <a:solidFill>
                            <a:schemeClr val="tx1"/>
                          </a:solidFill>
                          <a:effectLst/>
                          <a:latin typeface="Century Gothic" panose="020B0502020202020204" pitchFamily="34" charset="0"/>
                          <a:ea typeface="ＭＳ Ｐゴシック" panose="020B0600070205080204" pitchFamily="50" charset="-128"/>
                        </a:rPr>
                        <a:t>氏名</a:t>
                      </a:r>
                    </a:p>
                  </a:txBody>
                  <a:tcPr marL="68580" marR="68580" marT="17780" marB="1778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3">
                  <a:txBody>
                    <a:bodyPr/>
                    <a:lstStyle>
                      <a:lvl1pPr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5pPr>
                      <a:lvl6pPr marL="25146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6pPr>
                      <a:lvl7pPr marL="29718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7pPr>
                      <a:lvl8pPr marL="34290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8pPr>
                      <a:lvl9pPr marL="38862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9pPr>
                    </a:lstStyle>
                    <a:p>
                      <a:pPr marL="0" marR="0" lvl="0" indent="0" algn="just" defTabSz="457200" rtl="0" eaLnBrk="1" fontAlgn="base" latinLnBrk="0" hangingPunct="1">
                        <a:lnSpc>
                          <a:spcPct val="100000"/>
                        </a:lnSpc>
                        <a:spcBef>
                          <a:spcPct val="0"/>
                        </a:spcBef>
                        <a:spcAft>
                          <a:spcPct val="0"/>
                        </a:spcAft>
                        <a:buClrTx/>
                        <a:buSzTx/>
                        <a:buFontTx/>
                        <a:buNone/>
                        <a:tabLst/>
                      </a:pPr>
                      <a:r>
                        <a:rPr kumimoji="1" lang="ja-JP" altLang="en-US" sz="1200" b="0" i="0" u="none" strike="noStrike" cap="none" normalizeH="0" baseline="0">
                          <a:ln>
                            <a:noFill/>
                          </a:ln>
                          <a:solidFill>
                            <a:schemeClr val="tx1"/>
                          </a:solidFill>
                          <a:effectLst/>
                          <a:latin typeface="Century Gothic" panose="020B0502020202020204" pitchFamily="34" charset="0"/>
                          <a:ea typeface="ＭＳ Ｐゴシック" panose="020B0600070205080204" pitchFamily="50" charset="-128"/>
                        </a:rPr>
                        <a:t>（ふりがな）　</a:t>
                      </a:r>
                    </a:p>
                  </a:txBody>
                  <a:tcPr marL="68580" marR="68580" marT="17780" marB="1778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ash"/>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0"/>
                  </a:ext>
                </a:extLst>
              </a:tr>
              <a:tr h="568324">
                <a:tc vMerge="1">
                  <a:txBody>
                    <a:bodyPr/>
                    <a:lstStyle/>
                    <a:p>
                      <a:endParaRPr kumimoji="1" lang="ja-JP" altLang="en-US"/>
                    </a:p>
                  </a:txBody>
                  <a:tcPr/>
                </a:tc>
                <a:tc gridSpan="3">
                  <a:txBody>
                    <a:bodyPr/>
                    <a:lstStyle>
                      <a:lvl1pPr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5pPr>
                      <a:lvl6pPr marL="25146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6pPr>
                      <a:lvl7pPr marL="29718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7pPr>
                      <a:lvl8pPr marL="34290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8pPr>
                      <a:lvl9pPr marL="38862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9pPr>
                    </a:lstStyle>
                    <a:p>
                      <a:pPr marL="0" marR="0" lvl="0" indent="0" algn="just" defTabSz="457200" rtl="0" eaLnBrk="1" fontAlgn="base" latinLnBrk="0" hangingPunct="1">
                        <a:lnSpc>
                          <a:spcPct val="100000"/>
                        </a:lnSpc>
                        <a:spcBef>
                          <a:spcPct val="0"/>
                        </a:spcBef>
                        <a:spcAft>
                          <a:spcPct val="0"/>
                        </a:spcAft>
                        <a:buClrTx/>
                        <a:buSzTx/>
                        <a:buFontTx/>
                        <a:buNone/>
                        <a:tabLst/>
                      </a:pPr>
                      <a:r>
                        <a:rPr kumimoji="1" lang="zh-TW" altLang="en-US" sz="1400" b="0" i="0" u="none" strike="noStrike" cap="none" normalizeH="0" baseline="0">
                          <a:ln>
                            <a:noFill/>
                          </a:ln>
                          <a:solidFill>
                            <a:schemeClr val="tx1"/>
                          </a:solidFill>
                          <a:effectLst/>
                          <a:latin typeface="Century Gothic" panose="020B0502020202020204" pitchFamily="34" charset="0"/>
                          <a:ea typeface="ＭＳ Ｐゴシック" panose="020B0600070205080204" pitchFamily="50" charset="-128"/>
                        </a:rPr>
                        <a:t>（漢字）</a:t>
                      </a:r>
                      <a:r>
                        <a:rPr kumimoji="1" lang="ja-JP" altLang="en-US" sz="1400" b="0" i="0" u="none" strike="noStrike" cap="none" normalizeH="0" baseline="0">
                          <a:ln>
                            <a:noFill/>
                          </a:ln>
                          <a:solidFill>
                            <a:schemeClr val="tx1"/>
                          </a:solidFill>
                          <a:effectLst/>
                          <a:latin typeface="Century Gothic" panose="020B0502020202020204" pitchFamily="34" charset="0"/>
                          <a:ea typeface="ＭＳ Ｐゴシック" panose="020B0600070205080204" pitchFamily="50" charset="-128"/>
                        </a:rPr>
                        <a:t>　</a:t>
                      </a:r>
                      <a:r>
                        <a:rPr kumimoji="1" lang="ja-JP" altLang="en-US" sz="2000" b="0" i="0" u="none" strike="noStrike" cap="none" normalizeH="0" baseline="0">
                          <a:ln>
                            <a:noFill/>
                          </a:ln>
                          <a:solidFill>
                            <a:schemeClr val="tx1"/>
                          </a:solidFill>
                          <a:effectLst/>
                          <a:latin typeface="Century Gothic" panose="020B0502020202020204" pitchFamily="34" charset="0"/>
                          <a:ea typeface="ＭＳ Ｐゴシック" panose="020B0600070205080204" pitchFamily="50" charset="-128"/>
                        </a:rPr>
                        <a:t>　</a:t>
                      </a:r>
                    </a:p>
                  </a:txBody>
                  <a:tcPr marL="68580" marR="68580" marT="17780" marB="1778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1"/>
                  </a:ext>
                </a:extLst>
              </a:tr>
              <a:tr h="331788">
                <a:tc>
                  <a:txBody>
                    <a:bodyPr/>
                    <a:lstStyle>
                      <a:lvl1pPr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5pPr>
                      <a:lvl6pPr marL="25146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6pPr>
                      <a:lvl7pPr marL="29718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7pPr>
                      <a:lvl8pPr marL="34290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8pPr>
                      <a:lvl9pPr marL="38862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a:ln>
                            <a:noFill/>
                          </a:ln>
                          <a:solidFill>
                            <a:schemeClr val="tx1"/>
                          </a:solidFill>
                          <a:effectLst/>
                          <a:latin typeface="Century Gothic" panose="020B0502020202020204" pitchFamily="34" charset="0"/>
                          <a:ea typeface="ＭＳ Ｐゴシック" panose="020B0600070205080204" pitchFamily="50" charset="-128"/>
                        </a:rPr>
                        <a:t>性別</a:t>
                      </a:r>
                    </a:p>
                  </a:txBody>
                  <a:tcPr marL="68580" marR="68580" marT="17780" marB="1778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5pPr>
                      <a:lvl6pPr marL="25146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6pPr>
                      <a:lvl7pPr marL="29718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7pPr>
                      <a:lvl8pPr marL="34290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8pPr>
                      <a:lvl9pPr marL="38862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9pPr>
                    </a:lstStyle>
                    <a:p>
                      <a:pPr marL="0" marR="0" lvl="0" indent="0" algn="just" defTabSz="4572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a:ln>
                            <a:noFill/>
                          </a:ln>
                          <a:solidFill>
                            <a:schemeClr val="tx1"/>
                          </a:solidFill>
                          <a:effectLst/>
                          <a:latin typeface="Century Gothic" panose="020B0502020202020204" pitchFamily="34" charset="0"/>
                          <a:ea typeface="ＭＳ Ｐゴシック" panose="020B0600070205080204" pitchFamily="50" charset="-128"/>
                        </a:rPr>
                        <a:t> </a:t>
                      </a:r>
                      <a:endParaRPr kumimoji="1" lang="ja-JP" altLang="ja-JP" sz="1400" b="0" i="0" u="none" strike="noStrike" cap="none" normalizeH="0" baseline="0">
                        <a:ln>
                          <a:noFill/>
                        </a:ln>
                        <a:solidFill>
                          <a:schemeClr val="tx1"/>
                        </a:solidFill>
                        <a:effectLst/>
                        <a:latin typeface="Century Gothic" panose="020B0502020202020204" pitchFamily="34" charset="0"/>
                        <a:ea typeface="ＭＳ Ｐゴシック" panose="020B0600070205080204" pitchFamily="50" charset="-128"/>
                      </a:endParaRPr>
                    </a:p>
                  </a:txBody>
                  <a:tcPr marL="68580" marR="68580" marT="17780" marB="1778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5pPr>
                      <a:lvl6pPr marL="25146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6pPr>
                      <a:lvl7pPr marL="29718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7pPr>
                      <a:lvl8pPr marL="34290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8pPr>
                      <a:lvl9pPr marL="38862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a:ln>
                            <a:noFill/>
                          </a:ln>
                          <a:solidFill>
                            <a:schemeClr val="tx1"/>
                          </a:solidFill>
                          <a:effectLst/>
                          <a:latin typeface="Century Gothic" panose="020B0502020202020204" pitchFamily="34" charset="0"/>
                          <a:ea typeface="ＭＳ Ｐゴシック" panose="020B0600070205080204" pitchFamily="50" charset="-128"/>
                        </a:rPr>
                        <a:t>国籍</a:t>
                      </a:r>
                    </a:p>
                  </a:txBody>
                  <a:tcPr marL="68580" marR="68580" marT="17780" marB="1778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5pPr>
                      <a:lvl6pPr marL="25146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6pPr>
                      <a:lvl7pPr marL="29718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7pPr>
                      <a:lvl8pPr marL="34290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8pPr>
                      <a:lvl9pPr marL="38862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9pPr>
                    </a:lstStyle>
                    <a:p>
                      <a:pPr marL="0" marR="0" lvl="0" indent="0" algn="just" defTabSz="4572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a:ln>
                            <a:noFill/>
                          </a:ln>
                          <a:solidFill>
                            <a:schemeClr val="tx1"/>
                          </a:solidFill>
                          <a:effectLst/>
                          <a:latin typeface="Century Gothic" panose="020B0502020202020204" pitchFamily="34" charset="0"/>
                          <a:ea typeface="ＭＳ Ｐゴシック" panose="020B0600070205080204" pitchFamily="50" charset="-128"/>
                        </a:rPr>
                        <a:t> </a:t>
                      </a:r>
                      <a:endParaRPr kumimoji="1" lang="ja-JP" altLang="ja-JP" sz="1400" b="0" i="0" u="none" strike="noStrike" cap="none" normalizeH="0" baseline="0">
                        <a:ln>
                          <a:noFill/>
                        </a:ln>
                        <a:solidFill>
                          <a:schemeClr val="tx1"/>
                        </a:solidFill>
                        <a:effectLst/>
                        <a:latin typeface="Century Gothic" panose="020B0502020202020204" pitchFamily="34" charset="0"/>
                        <a:ea typeface="ＭＳ Ｐゴシック" panose="020B0600070205080204" pitchFamily="50" charset="-128"/>
                      </a:endParaRPr>
                    </a:p>
                  </a:txBody>
                  <a:tcPr marL="68580" marR="68580" marT="17780" marB="1778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31788">
                <a:tc>
                  <a:txBody>
                    <a:bodyPr/>
                    <a:lstStyle>
                      <a:lvl1pPr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5pPr>
                      <a:lvl6pPr marL="25146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6pPr>
                      <a:lvl7pPr marL="29718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7pPr>
                      <a:lvl8pPr marL="34290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8pPr>
                      <a:lvl9pPr marL="38862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a:ln>
                            <a:noFill/>
                          </a:ln>
                          <a:solidFill>
                            <a:schemeClr val="tx1"/>
                          </a:solidFill>
                          <a:effectLst/>
                          <a:latin typeface="Century Gothic" panose="020B0502020202020204" pitchFamily="34" charset="0"/>
                          <a:ea typeface="ＭＳ Ｐゴシック" panose="020B0600070205080204" pitchFamily="50" charset="-128"/>
                        </a:rPr>
                        <a:t>法人名（団体名）</a:t>
                      </a:r>
                    </a:p>
                  </a:txBody>
                  <a:tcPr marL="68580" marR="68580" marT="17780" marB="1778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3">
                  <a:txBody>
                    <a:bodyPr/>
                    <a:lstStyle>
                      <a:lvl1pPr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5pPr>
                      <a:lvl6pPr marL="25146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6pPr>
                      <a:lvl7pPr marL="29718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7pPr>
                      <a:lvl8pPr marL="34290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8pPr>
                      <a:lvl9pPr marL="38862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9pPr>
                    </a:lstStyle>
                    <a:p>
                      <a:pPr marL="0" marR="0" lvl="0" indent="0" algn="just" defTabSz="4572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a:ln>
                            <a:noFill/>
                          </a:ln>
                          <a:solidFill>
                            <a:schemeClr val="tx1"/>
                          </a:solidFill>
                          <a:effectLst/>
                          <a:latin typeface="Century Gothic" panose="020B0502020202020204" pitchFamily="34" charset="0"/>
                          <a:ea typeface="ＭＳ Ｐゴシック" panose="020B0600070205080204" pitchFamily="50" charset="-128"/>
                        </a:rPr>
                        <a:t> </a:t>
                      </a:r>
                      <a:endParaRPr kumimoji="1" lang="ja-JP" altLang="ja-JP" sz="1400" b="0" i="0" u="none" strike="noStrike" cap="none" normalizeH="0" baseline="0">
                        <a:ln>
                          <a:noFill/>
                        </a:ln>
                        <a:solidFill>
                          <a:schemeClr val="tx1"/>
                        </a:solidFill>
                        <a:effectLst/>
                        <a:latin typeface="Century Gothic" panose="020B0502020202020204" pitchFamily="34" charset="0"/>
                        <a:ea typeface="ＭＳ Ｐゴシック" panose="020B0600070205080204" pitchFamily="50" charset="-128"/>
                      </a:endParaRPr>
                    </a:p>
                  </a:txBody>
                  <a:tcPr marL="68580" marR="68580" marT="17780" marB="1778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3"/>
                  </a:ext>
                </a:extLst>
              </a:tr>
              <a:tr h="331788">
                <a:tc>
                  <a:txBody>
                    <a:bodyPr/>
                    <a:lstStyle>
                      <a:lvl1pPr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5pPr>
                      <a:lvl6pPr marL="25146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6pPr>
                      <a:lvl7pPr marL="29718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7pPr>
                      <a:lvl8pPr marL="34290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8pPr>
                      <a:lvl9pPr marL="38862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a:ln>
                            <a:noFill/>
                          </a:ln>
                          <a:solidFill>
                            <a:schemeClr val="tx1"/>
                          </a:solidFill>
                          <a:effectLst/>
                          <a:latin typeface="Century Gothic" panose="020B0502020202020204" pitchFamily="34" charset="0"/>
                          <a:ea typeface="ＭＳ Ｐゴシック" panose="020B0600070205080204" pitchFamily="50" charset="-128"/>
                        </a:rPr>
                        <a:t>肩書き</a:t>
                      </a:r>
                    </a:p>
                  </a:txBody>
                  <a:tcPr marL="68580" marR="68580" marT="17780" marB="1778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3">
                  <a:txBody>
                    <a:bodyPr/>
                    <a:lstStyle>
                      <a:lvl1pPr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5pPr>
                      <a:lvl6pPr marL="25146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6pPr>
                      <a:lvl7pPr marL="29718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7pPr>
                      <a:lvl8pPr marL="34290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8pPr>
                      <a:lvl9pPr marL="38862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9pPr>
                    </a:lstStyle>
                    <a:p>
                      <a:pPr marL="0" marR="0" lvl="0" indent="0" algn="just" defTabSz="4572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a:ln>
                            <a:noFill/>
                          </a:ln>
                          <a:solidFill>
                            <a:schemeClr val="tx1"/>
                          </a:solidFill>
                          <a:effectLst/>
                          <a:latin typeface="Century Gothic" panose="020B0502020202020204" pitchFamily="34" charset="0"/>
                          <a:ea typeface="ＭＳ Ｐゴシック" panose="020B0600070205080204" pitchFamily="50" charset="-128"/>
                        </a:rPr>
                        <a:t> </a:t>
                      </a:r>
                      <a:endParaRPr kumimoji="1" lang="ja-JP" altLang="ja-JP" sz="1400" b="0" i="0" u="none" strike="noStrike" cap="none" normalizeH="0" baseline="0">
                        <a:ln>
                          <a:noFill/>
                        </a:ln>
                        <a:solidFill>
                          <a:schemeClr val="tx1"/>
                        </a:solidFill>
                        <a:effectLst/>
                        <a:latin typeface="Century Gothic" panose="020B0502020202020204" pitchFamily="34" charset="0"/>
                        <a:ea typeface="ＭＳ Ｐゴシック" panose="020B0600070205080204" pitchFamily="50" charset="-128"/>
                      </a:endParaRPr>
                    </a:p>
                  </a:txBody>
                  <a:tcPr marL="68580" marR="68580" marT="17780" marB="1778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4"/>
                  </a:ext>
                </a:extLst>
              </a:tr>
              <a:tr h="331788">
                <a:tc>
                  <a:txBody>
                    <a:bodyPr/>
                    <a:lstStyle>
                      <a:lvl1pPr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5pPr>
                      <a:lvl6pPr marL="25146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6pPr>
                      <a:lvl7pPr marL="29718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7pPr>
                      <a:lvl8pPr marL="34290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8pPr>
                      <a:lvl9pPr marL="38862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a:ln>
                            <a:noFill/>
                          </a:ln>
                          <a:solidFill>
                            <a:schemeClr val="tx1"/>
                          </a:solidFill>
                          <a:effectLst/>
                          <a:latin typeface="Century Gothic" panose="020B0502020202020204" pitchFamily="34" charset="0"/>
                          <a:ea typeface="ＭＳ Ｐゴシック" panose="020B0600070205080204" pitchFamily="50" charset="-128"/>
                        </a:rPr>
                        <a:t>生年月日（西暦）</a:t>
                      </a:r>
                    </a:p>
                  </a:txBody>
                  <a:tcPr marL="68580" marR="68580" marT="17780" marB="1778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3">
                  <a:txBody>
                    <a:bodyPr/>
                    <a:lstStyle>
                      <a:lvl1pPr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5pPr>
                      <a:lvl6pPr marL="25146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6pPr>
                      <a:lvl7pPr marL="29718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7pPr>
                      <a:lvl8pPr marL="34290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8pPr>
                      <a:lvl9pPr marL="38862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9pPr>
                    </a:lstStyle>
                    <a:p>
                      <a:pPr marL="0" marR="0" lvl="0" indent="0" algn="just" defTabSz="4572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a:ln>
                            <a:noFill/>
                          </a:ln>
                          <a:solidFill>
                            <a:schemeClr val="tx1"/>
                          </a:solidFill>
                          <a:effectLst/>
                          <a:latin typeface="Century Gothic" panose="020B0502020202020204" pitchFamily="34" charset="0"/>
                          <a:ea typeface="ＭＳ Ｐゴシック" panose="020B0600070205080204" pitchFamily="50" charset="-128"/>
                        </a:rPr>
                        <a:t> 19</a:t>
                      </a:r>
                      <a:r>
                        <a:rPr kumimoji="1" lang="ja-JP" altLang="en-US" sz="1400" b="0" i="0" u="none" strike="noStrike" cap="none" normalizeH="0" baseline="0">
                          <a:ln>
                            <a:noFill/>
                          </a:ln>
                          <a:solidFill>
                            <a:schemeClr val="tx1"/>
                          </a:solidFill>
                          <a:effectLst/>
                          <a:latin typeface="Century Gothic" panose="020B0502020202020204" pitchFamily="34" charset="0"/>
                          <a:ea typeface="ＭＳ Ｐゴシック" panose="020B0600070205080204" pitchFamily="50" charset="-128"/>
                        </a:rPr>
                        <a:t>　　年　　月　　日</a:t>
                      </a:r>
                      <a:r>
                        <a:rPr kumimoji="1" lang="en-US" altLang="ja-JP" sz="1400" b="0" i="0" u="none" strike="noStrike" cap="none" normalizeH="0" baseline="0">
                          <a:ln>
                            <a:noFill/>
                          </a:ln>
                          <a:solidFill>
                            <a:schemeClr val="tx1"/>
                          </a:solidFill>
                          <a:effectLst/>
                          <a:latin typeface="Century Gothic" panose="020B0502020202020204" pitchFamily="34" charset="0"/>
                          <a:ea typeface="ＭＳ Ｐゴシック" panose="020B0600070205080204" pitchFamily="50" charset="-128"/>
                        </a:rPr>
                        <a:t>   </a:t>
                      </a:r>
                      <a:r>
                        <a:rPr kumimoji="1" lang="ja-JP" altLang="en-US" sz="1400" b="0" i="0" u="none" strike="noStrike" cap="none" normalizeH="0" baseline="0">
                          <a:ln>
                            <a:noFill/>
                          </a:ln>
                          <a:solidFill>
                            <a:schemeClr val="tx1"/>
                          </a:solidFill>
                          <a:effectLst/>
                          <a:latin typeface="Century Gothic" panose="020B0502020202020204" pitchFamily="34" charset="0"/>
                          <a:ea typeface="ＭＳ Ｐゴシック" panose="020B0600070205080204" pitchFamily="50" charset="-128"/>
                        </a:rPr>
                        <a:t>（</a:t>
                      </a:r>
                      <a:r>
                        <a:rPr kumimoji="1" lang="en-US" altLang="ja-JP" sz="1400" b="0" i="0" u="none" strike="noStrike" cap="none" normalizeH="0" baseline="0">
                          <a:ln>
                            <a:noFill/>
                          </a:ln>
                          <a:solidFill>
                            <a:schemeClr val="tx1"/>
                          </a:solidFill>
                          <a:effectLst/>
                          <a:latin typeface="Century Gothic" panose="020B0502020202020204" pitchFamily="34" charset="0"/>
                          <a:ea typeface="ＭＳ Ｐゴシック" panose="020B0600070205080204" pitchFamily="50" charset="-128"/>
                        </a:rPr>
                        <a:t>4</a:t>
                      </a:r>
                      <a:r>
                        <a:rPr kumimoji="1" lang="ja-JP" altLang="en-US" sz="1400" b="0" i="0" u="none" strike="noStrike" cap="none" normalizeH="0" baseline="0">
                          <a:ln>
                            <a:noFill/>
                          </a:ln>
                          <a:solidFill>
                            <a:schemeClr val="tx1"/>
                          </a:solidFill>
                          <a:effectLst/>
                          <a:latin typeface="Century Gothic" panose="020B0502020202020204" pitchFamily="34" charset="0"/>
                          <a:ea typeface="ＭＳ Ｐゴシック" panose="020B0600070205080204" pitchFamily="50" charset="-128"/>
                        </a:rPr>
                        <a:t>月１日現在：</a:t>
                      </a:r>
                      <a:r>
                        <a:rPr kumimoji="1" lang="en-US" altLang="ja-JP" sz="1400" b="0" i="0" u="none" strike="noStrike" cap="none" normalizeH="0" baseline="0">
                          <a:ln>
                            <a:noFill/>
                          </a:ln>
                          <a:solidFill>
                            <a:schemeClr val="tx1"/>
                          </a:solidFill>
                          <a:effectLst/>
                          <a:latin typeface="Century Gothic" panose="020B0502020202020204" pitchFamily="34" charset="0"/>
                          <a:ea typeface="ＭＳ Ｐゴシック" panose="020B0600070205080204" pitchFamily="50" charset="-128"/>
                        </a:rPr>
                        <a:t> </a:t>
                      </a:r>
                      <a:r>
                        <a:rPr kumimoji="1" lang="ja-JP" altLang="en-US" sz="1400" b="0" i="0" u="none" strike="noStrike" cap="none" normalizeH="0" baseline="0">
                          <a:ln>
                            <a:noFill/>
                          </a:ln>
                          <a:solidFill>
                            <a:schemeClr val="tx1"/>
                          </a:solidFill>
                          <a:effectLst/>
                          <a:latin typeface="Century Gothic" panose="020B0502020202020204" pitchFamily="34" charset="0"/>
                          <a:ea typeface="ＭＳ Ｐゴシック" panose="020B0600070205080204" pitchFamily="50" charset="-128"/>
                        </a:rPr>
                        <a:t>　歳）</a:t>
                      </a:r>
                    </a:p>
                  </a:txBody>
                  <a:tcPr marL="68580" marR="68580" marT="17780" marB="1778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5"/>
                  </a:ext>
                </a:extLst>
              </a:tr>
            </a:tbl>
          </a:graphicData>
        </a:graphic>
      </p:graphicFrame>
      <p:graphicFrame>
        <p:nvGraphicFramePr>
          <p:cNvPr id="8" name="表 7"/>
          <p:cNvGraphicFramePr>
            <a:graphicFrameLocks noGrp="1"/>
          </p:cNvGraphicFramePr>
          <p:nvPr>
            <p:extLst>
              <p:ext uri="{D42A27DB-BD31-4B8C-83A1-F6EECF244321}">
                <p14:modId xmlns:p14="http://schemas.microsoft.com/office/powerpoint/2010/main" val="811537677"/>
              </p:ext>
            </p:extLst>
          </p:nvPr>
        </p:nvGraphicFramePr>
        <p:xfrm>
          <a:off x="457200" y="3640138"/>
          <a:ext cx="8250238" cy="2932108"/>
        </p:xfrm>
        <a:graphic>
          <a:graphicData uri="http://schemas.openxmlformats.org/drawingml/2006/table">
            <a:tbl>
              <a:tblPr/>
              <a:tblGrid>
                <a:gridCol w="1773238">
                  <a:extLst>
                    <a:ext uri="{9D8B030D-6E8A-4147-A177-3AD203B41FA5}">
                      <a16:colId xmlns:a16="http://schemas.microsoft.com/office/drawing/2014/main" val="20000"/>
                    </a:ext>
                  </a:extLst>
                </a:gridCol>
                <a:gridCol w="6477000">
                  <a:extLst>
                    <a:ext uri="{9D8B030D-6E8A-4147-A177-3AD203B41FA5}">
                      <a16:colId xmlns:a16="http://schemas.microsoft.com/office/drawing/2014/main" val="20001"/>
                    </a:ext>
                  </a:extLst>
                </a:gridCol>
              </a:tblGrid>
              <a:tr h="331787">
                <a:tc>
                  <a:txBody>
                    <a:bodyPr/>
                    <a:lstStyle>
                      <a:lvl1pPr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5pPr>
                      <a:lvl6pPr marL="25146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6pPr>
                      <a:lvl7pPr marL="29718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7pPr>
                      <a:lvl8pPr marL="34290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8pPr>
                      <a:lvl9pPr marL="38862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a:ln>
                            <a:noFill/>
                          </a:ln>
                          <a:solidFill>
                            <a:schemeClr val="tx1"/>
                          </a:solidFill>
                          <a:effectLst/>
                          <a:latin typeface="Century Gothic" panose="020B0502020202020204" pitchFamily="34" charset="0"/>
                          <a:ea typeface="ＭＳ Ｐゴシック" panose="020B0600070205080204" pitchFamily="50" charset="-128"/>
                        </a:rPr>
                        <a:t>主な活動地域</a:t>
                      </a:r>
                    </a:p>
                  </a:txBody>
                  <a:tcPr marL="68569" marR="68569" marT="17770" marB="1777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indent="228600"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5pPr>
                      <a:lvl6pPr marL="25146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6pPr>
                      <a:lvl7pPr marL="29718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7pPr>
                      <a:lvl8pPr marL="34290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8pPr>
                      <a:lvl9pPr marL="38862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9pPr>
                    </a:lstStyle>
                    <a:p>
                      <a:pPr marL="0" marR="0" lvl="0" indent="228600" algn="just" defTabSz="4572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a:ln>
                          <a:noFill/>
                        </a:ln>
                        <a:solidFill>
                          <a:schemeClr val="tx1"/>
                        </a:solidFill>
                        <a:effectLst/>
                        <a:latin typeface="Century Gothic" panose="020B0502020202020204" pitchFamily="34" charset="0"/>
                        <a:ea typeface="ＭＳ Ｐゴシック" panose="020B0600070205080204" pitchFamily="50" charset="-128"/>
                      </a:endParaRPr>
                    </a:p>
                  </a:txBody>
                  <a:tcPr marL="68569" marR="68569" marT="17770" marB="1777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0"/>
                  </a:ext>
                </a:extLst>
              </a:tr>
              <a:tr h="331787">
                <a:tc>
                  <a:txBody>
                    <a:bodyPr/>
                    <a:lstStyle>
                      <a:lvl1pPr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5pPr>
                      <a:lvl6pPr marL="25146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6pPr>
                      <a:lvl7pPr marL="29718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7pPr>
                      <a:lvl8pPr marL="34290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8pPr>
                      <a:lvl9pPr marL="38862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a:ln>
                            <a:noFill/>
                          </a:ln>
                          <a:solidFill>
                            <a:schemeClr val="tx1"/>
                          </a:solidFill>
                          <a:effectLst/>
                          <a:latin typeface="Century Gothic" panose="020B0502020202020204" pitchFamily="34" charset="0"/>
                          <a:ea typeface="ＭＳ Ｐゴシック" panose="020B0600070205080204" pitchFamily="50" charset="-128"/>
                        </a:rPr>
                        <a:t>設立年月（西暦）</a:t>
                      </a:r>
                    </a:p>
                  </a:txBody>
                  <a:tcPr marL="68569" marR="68569" marT="17770" marB="1777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indent="228600"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5pPr>
                      <a:lvl6pPr marL="25146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6pPr>
                      <a:lvl7pPr marL="29718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7pPr>
                      <a:lvl8pPr marL="34290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8pPr>
                      <a:lvl9pPr marL="38862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9pPr>
                    </a:lstStyle>
                    <a:p>
                      <a:pPr marL="0" marR="0" lvl="0" indent="228600" algn="just" defTabSz="4572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a:ln>
                            <a:noFill/>
                          </a:ln>
                          <a:solidFill>
                            <a:schemeClr val="tx1"/>
                          </a:solidFill>
                          <a:effectLst/>
                          <a:latin typeface="Century Gothic" panose="020B0502020202020204" pitchFamily="34" charset="0"/>
                          <a:ea typeface="ＭＳ Ｐゴシック" panose="020B0600070205080204" pitchFamily="50" charset="-128"/>
                        </a:rPr>
                        <a:t>年　　月　　（法人設立：　　年　　月）</a:t>
                      </a:r>
                    </a:p>
                  </a:txBody>
                  <a:tcPr marL="68569" marR="68569" marT="17770" marB="1777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1"/>
                  </a:ext>
                </a:extLst>
              </a:tr>
              <a:tr h="331787">
                <a:tc>
                  <a:txBody>
                    <a:bodyPr/>
                    <a:lstStyle>
                      <a:lvl1pPr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5pPr>
                      <a:lvl6pPr marL="25146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6pPr>
                      <a:lvl7pPr marL="29718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7pPr>
                      <a:lvl8pPr marL="34290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8pPr>
                      <a:lvl9pPr marL="38862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a:ln>
                            <a:noFill/>
                          </a:ln>
                          <a:solidFill>
                            <a:schemeClr val="tx1"/>
                          </a:solidFill>
                          <a:effectLst/>
                          <a:latin typeface="Century Gothic" panose="020B0502020202020204" pitchFamily="34" charset="0"/>
                          <a:ea typeface="ＭＳ Ｐゴシック" panose="020B0600070205080204" pitchFamily="50" charset="-128"/>
                        </a:rPr>
                        <a:t>郵便番号</a:t>
                      </a:r>
                    </a:p>
                  </a:txBody>
                  <a:tcPr marL="68569" marR="68569" marT="17770" marB="1777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indent="228600"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5pPr>
                      <a:lvl6pPr marL="25146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6pPr>
                      <a:lvl7pPr marL="29718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7pPr>
                      <a:lvl8pPr marL="34290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8pPr>
                      <a:lvl9pPr marL="38862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9pPr>
                    </a:lstStyle>
                    <a:p>
                      <a:pPr marL="0" marR="0" lvl="0" indent="228600" algn="just" defTabSz="4572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a:ln>
                            <a:noFill/>
                          </a:ln>
                          <a:solidFill>
                            <a:schemeClr val="tx1"/>
                          </a:solidFill>
                          <a:effectLst/>
                          <a:latin typeface="Century Gothic" panose="020B0502020202020204" pitchFamily="34" charset="0"/>
                          <a:ea typeface="ＭＳ Ｐゴシック" panose="020B0600070205080204" pitchFamily="50" charset="-128"/>
                        </a:rPr>
                        <a:t>-</a:t>
                      </a:r>
                      <a:endParaRPr kumimoji="1" lang="ja-JP" altLang="ja-JP" sz="1400" b="0" i="0" u="none" strike="noStrike" cap="none" normalizeH="0" baseline="0">
                        <a:ln>
                          <a:noFill/>
                        </a:ln>
                        <a:solidFill>
                          <a:schemeClr val="tx1"/>
                        </a:solidFill>
                        <a:effectLst/>
                        <a:latin typeface="Century Gothic" panose="020B0502020202020204" pitchFamily="34" charset="0"/>
                        <a:ea typeface="ＭＳ Ｐゴシック" panose="020B0600070205080204" pitchFamily="50" charset="-128"/>
                      </a:endParaRPr>
                    </a:p>
                  </a:txBody>
                  <a:tcPr marL="68569" marR="68569" marT="17770" marB="1777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2"/>
                  </a:ext>
                </a:extLst>
              </a:tr>
              <a:tr h="331787">
                <a:tc>
                  <a:txBody>
                    <a:bodyPr/>
                    <a:lstStyle>
                      <a:lvl1pPr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5pPr>
                      <a:lvl6pPr marL="25146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6pPr>
                      <a:lvl7pPr marL="29718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7pPr>
                      <a:lvl8pPr marL="34290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8pPr>
                      <a:lvl9pPr marL="38862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a:ln>
                            <a:noFill/>
                          </a:ln>
                          <a:solidFill>
                            <a:schemeClr val="tx1"/>
                          </a:solidFill>
                          <a:effectLst/>
                          <a:latin typeface="Century Gothic" panose="020B0502020202020204" pitchFamily="34" charset="0"/>
                          <a:ea typeface="ＭＳ Ｐゴシック" panose="020B0600070205080204" pitchFamily="50" charset="-128"/>
                        </a:rPr>
                        <a:t>住所</a:t>
                      </a:r>
                    </a:p>
                  </a:txBody>
                  <a:tcPr marL="68569" marR="68569" marT="17770" marB="1777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5pPr>
                      <a:lvl6pPr marL="25146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6pPr>
                      <a:lvl7pPr marL="29718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7pPr>
                      <a:lvl8pPr marL="34290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8pPr>
                      <a:lvl9pPr marL="38862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9pPr>
                    </a:lstStyle>
                    <a:p>
                      <a:pPr marL="0" marR="0" lvl="0" indent="0" algn="just" defTabSz="4572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a:ln>
                            <a:noFill/>
                          </a:ln>
                          <a:solidFill>
                            <a:schemeClr val="tx1"/>
                          </a:solidFill>
                          <a:effectLst/>
                          <a:latin typeface="Century Gothic" panose="020B0502020202020204" pitchFamily="34" charset="0"/>
                          <a:ea typeface="ＭＳ Ｐゴシック" panose="020B0600070205080204" pitchFamily="50" charset="-128"/>
                        </a:rPr>
                        <a:t> </a:t>
                      </a:r>
                      <a:endParaRPr kumimoji="1" lang="ja-JP" altLang="ja-JP" sz="1400" b="0" i="0" u="none" strike="noStrike" cap="none" normalizeH="0" baseline="0">
                        <a:ln>
                          <a:noFill/>
                        </a:ln>
                        <a:solidFill>
                          <a:schemeClr val="tx1"/>
                        </a:solidFill>
                        <a:effectLst/>
                        <a:latin typeface="Century Gothic" panose="020B0502020202020204" pitchFamily="34" charset="0"/>
                        <a:ea typeface="ＭＳ Ｐゴシック" panose="020B0600070205080204" pitchFamily="50" charset="-128"/>
                      </a:endParaRPr>
                    </a:p>
                  </a:txBody>
                  <a:tcPr marL="68569" marR="68569" marT="17770" marB="1777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3"/>
                  </a:ext>
                </a:extLst>
              </a:tr>
              <a:tr h="331787">
                <a:tc>
                  <a:txBody>
                    <a:bodyPr/>
                    <a:lstStyle>
                      <a:lvl1pPr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5pPr>
                      <a:lvl6pPr marL="25146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6pPr>
                      <a:lvl7pPr marL="29718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7pPr>
                      <a:lvl8pPr marL="34290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8pPr>
                      <a:lvl9pPr marL="38862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a:ln>
                            <a:noFill/>
                          </a:ln>
                          <a:solidFill>
                            <a:schemeClr val="tx1"/>
                          </a:solidFill>
                          <a:effectLst/>
                          <a:latin typeface="Century Gothic" panose="020B0502020202020204" pitchFamily="34" charset="0"/>
                          <a:ea typeface="ＭＳ Ｐゴシック" panose="020B0600070205080204" pitchFamily="50" charset="-128"/>
                        </a:rPr>
                        <a:t>E-mail</a:t>
                      </a:r>
                      <a:r>
                        <a:rPr kumimoji="1" lang="ja-JP" altLang="en-US" sz="1400" b="0" i="0" u="none" strike="noStrike" cap="none" normalizeH="0" baseline="0" dirty="0">
                          <a:ln>
                            <a:noFill/>
                          </a:ln>
                          <a:solidFill>
                            <a:schemeClr val="tx1"/>
                          </a:solidFill>
                          <a:effectLst/>
                          <a:latin typeface="Century Gothic" panose="020B0502020202020204" pitchFamily="34" charset="0"/>
                          <a:ea typeface="ＭＳ Ｐゴシック" panose="020B0600070205080204" pitchFamily="50" charset="-128"/>
                        </a:rPr>
                        <a:t>アドレス</a:t>
                      </a:r>
                    </a:p>
                  </a:txBody>
                  <a:tcPr marL="68569" marR="68569" marT="17770" marB="1777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5pPr>
                      <a:lvl6pPr marL="25146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6pPr>
                      <a:lvl7pPr marL="29718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7pPr>
                      <a:lvl8pPr marL="34290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8pPr>
                      <a:lvl9pPr marL="38862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9pPr>
                    </a:lstStyle>
                    <a:p>
                      <a:pPr marL="0" marR="0" lvl="0" indent="0" algn="just" defTabSz="4572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a:ln>
                            <a:noFill/>
                          </a:ln>
                          <a:solidFill>
                            <a:schemeClr val="tx1"/>
                          </a:solidFill>
                          <a:effectLst/>
                          <a:latin typeface="Century Gothic" panose="020B0502020202020204" pitchFamily="34" charset="0"/>
                          <a:ea typeface="ＭＳ Ｐゴシック" panose="020B0600070205080204" pitchFamily="50" charset="-128"/>
                        </a:rPr>
                        <a:t> </a:t>
                      </a:r>
                      <a:endParaRPr kumimoji="1" lang="ja-JP" altLang="ja-JP" sz="1400" b="0" i="0" u="none" strike="noStrike" cap="none" normalizeH="0" baseline="0">
                        <a:ln>
                          <a:noFill/>
                        </a:ln>
                        <a:solidFill>
                          <a:schemeClr val="tx1"/>
                        </a:solidFill>
                        <a:effectLst/>
                        <a:latin typeface="Century Gothic" panose="020B0502020202020204" pitchFamily="34" charset="0"/>
                        <a:ea typeface="ＭＳ Ｐゴシック" panose="020B0600070205080204" pitchFamily="50" charset="-128"/>
                      </a:endParaRPr>
                    </a:p>
                  </a:txBody>
                  <a:tcPr marL="68569" marR="68569" marT="17770" marB="1777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4"/>
                  </a:ext>
                </a:extLst>
              </a:tr>
              <a:tr h="331787">
                <a:tc>
                  <a:txBody>
                    <a:bodyPr/>
                    <a:lstStyle>
                      <a:lvl1pPr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5pPr>
                      <a:lvl6pPr marL="25146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6pPr>
                      <a:lvl7pPr marL="29718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7pPr>
                      <a:lvl8pPr marL="34290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8pPr>
                      <a:lvl9pPr marL="38862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a:ln>
                            <a:noFill/>
                          </a:ln>
                          <a:solidFill>
                            <a:schemeClr val="tx1"/>
                          </a:solidFill>
                          <a:effectLst/>
                          <a:latin typeface="Century Gothic" panose="020B0502020202020204" pitchFamily="34" charset="0"/>
                          <a:ea typeface="ＭＳ Ｐゴシック" panose="020B0600070205080204" pitchFamily="50" charset="-128"/>
                        </a:rPr>
                        <a:t>電話番号</a:t>
                      </a:r>
                    </a:p>
                  </a:txBody>
                  <a:tcPr marL="68569" marR="68569" marT="17770" marB="1777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5pPr>
                      <a:lvl6pPr marL="25146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6pPr>
                      <a:lvl7pPr marL="29718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7pPr>
                      <a:lvl8pPr marL="34290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8pPr>
                      <a:lvl9pPr marL="38862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9pPr>
                    </a:lstStyle>
                    <a:p>
                      <a:pPr marL="0" marR="0" lvl="0" indent="0" algn="just" defTabSz="4572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a:ln>
                            <a:noFill/>
                          </a:ln>
                          <a:solidFill>
                            <a:schemeClr val="tx1"/>
                          </a:solidFill>
                          <a:effectLst/>
                          <a:latin typeface="Century Gothic" panose="020B0502020202020204" pitchFamily="34" charset="0"/>
                          <a:ea typeface="ＭＳ Ｐゴシック" panose="020B0600070205080204" pitchFamily="50" charset="-128"/>
                        </a:rPr>
                        <a:t> </a:t>
                      </a:r>
                      <a:endParaRPr kumimoji="1" lang="ja-JP" altLang="ja-JP" sz="1400" b="0" i="0" u="none" strike="noStrike" cap="none" normalizeH="0" baseline="0">
                        <a:ln>
                          <a:noFill/>
                        </a:ln>
                        <a:solidFill>
                          <a:schemeClr val="tx1"/>
                        </a:solidFill>
                        <a:effectLst/>
                        <a:latin typeface="Century Gothic" panose="020B0502020202020204" pitchFamily="34" charset="0"/>
                        <a:ea typeface="ＭＳ Ｐゴシック" panose="020B0600070205080204" pitchFamily="50" charset="-128"/>
                      </a:endParaRPr>
                    </a:p>
                  </a:txBody>
                  <a:tcPr marL="68569" marR="68569" marT="17770" marB="1777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5"/>
                  </a:ext>
                </a:extLst>
              </a:tr>
              <a:tr h="303212">
                <a:tc>
                  <a:txBody>
                    <a:bodyPr/>
                    <a:lstStyle>
                      <a:lvl1pPr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5pPr>
                      <a:lvl6pPr marL="25146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6pPr>
                      <a:lvl7pPr marL="29718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7pPr>
                      <a:lvl8pPr marL="34290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8pPr>
                      <a:lvl9pPr marL="38862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a:ln>
                            <a:noFill/>
                          </a:ln>
                          <a:solidFill>
                            <a:schemeClr val="tx1"/>
                          </a:solidFill>
                          <a:effectLst/>
                          <a:latin typeface="Century Gothic" panose="020B0502020202020204" pitchFamily="34" charset="0"/>
                          <a:ea typeface="ＭＳ Ｐゴシック" panose="020B0600070205080204" pitchFamily="50" charset="-128"/>
                        </a:rPr>
                        <a:t>携帯電話番号</a:t>
                      </a:r>
                    </a:p>
                  </a:txBody>
                  <a:tcPr marL="68569" marR="68569" marT="17770" marB="1777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5pPr>
                      <a:lvl6pPr marL="25146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6pPr>
                      <a:lvl7pPr marL="29718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7pPr>
                      <a:lvl8pPr marL="34290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8pPr>
                      <a:lvl9pPr marL="38862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9pPr>
                    </a:lstStyle>
                    <a:p>
                      <a:pPr marL="0" marR="0" lvl="0" indent="0" algn="just" defTabSz="4572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a:ln>
                            <a:noFill/>
                          </a:ln>
                          <a:solidFill>
                            <a:schemeClr val="tx1"/>
                          </a:solidFill>
                          <a:effectLst/>
                          <a:latin typeface="Century Gothic" panose="020B0502020202020204" pitchFamily="34" charset="0"/>
                          <a:ea typeface="ＭＳ Ｐゴシック" panose="020B0600070205080204" pitchFamily="50" charset="-128"/>
                        </a:rPr>
                        <a:t> </a:t>
                      </a:r>
                      <a:endParaRPr kumimoji="1" lang="ja-JP" altLang="ja-JP" sz="1400" b="0" i="0" u="none" strike="noStrike" cap="none" normalizeH="0" baseline="0">
                        <a:ln>
                          <a:noFill/>
                        </a:ln>
                        <a:solidFill>
                          <a:schemeClr val="tx1"/>
                        </a:solidFill>
                        <a:effectLst/>
                        <a:latin typeface="Century Gothic" panose="020B0502020202020204" pitchFamily="34" charset="0"/>
                        <a:ea typeface="ＭＳ Ｐゴシック" panose="020B0600070205080204" pitchFamily="50" charset="-128"/>
                      </a:endParaRPr>
                    </a:p>
                  </a:txBody>
                  <a:tcPr marL="68569" marR="68569" marT="17770" marB="1777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6"/>
                  </a:ext>
                </a:extLst>
              </a:tr>
              <a:tr h="319087">
                <a:tc>
                  <a:txBody>
                    <a:bodyPr/>
                    <a:lstStyle>
                      <a:lvl1pPr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5pPr>
                      <a:lvl6pPr marL="25146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6pPr>
                      <a:lvl7pPr marL="29718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7pPr>
                      <a:lvl8pPr marL="34290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8pPr>
                      <a:lvl9pPr marL="38862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a:ln>
                            <a:noFill/>
                          </a:ln>
                          <a:solidFill>
                            <a:schemeClr val="tx1"/>
                          </a:solidFill>
                          <a:effectLst/>
                          <a:latin typeface="Century Gothic" panose="020B0502020202020204" pitchFamily="34" charset="0"/>
                          <a:ea typeface="ＭＳ Ｐゴシック" panose="020B0600070205080204" pitchFamily="50" charset="-128"/>
                        </a:rPr>
                        <a:t>ホームページ</a:t>
                      </a:r>
                    </a:p>
                  </a:txBody>
                  <a:tcPr marL="68569" marR="68569" marT="17770" marB="1777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5pPr>
                      <a:lvl6pPr marL="25146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6pPr>
                      <a:lvl7pPr marL="29718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7pPr>
                      <a:lvl8pPr marL="34290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8pPr>
                      <a:lvl9pPr marL="38862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9pPr>
                    </a:lstStyle>
                    <a:p>
                      <a:pPr marL="0" marR="0" lvl="0" indent="0" algn="just" defTabSz="4572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a:ln>
                            <a:noFill/>
                          </a:ln>
                          <a:solidFill>
                            <a:schemeClr val="tx1"/>
                          </a:solidFill>
                          <a:effectLst/>
                          <a:latin typeface="Century Gothic" panose="020B0502020202020204" pitchFamily="34" charset="0"/>
                          <a:ea typeface="ＭＳ Ｐゴシック" panose="020B0600070205080204" pitchFamily="50" charset="-128"/>
                        </a:rPr>
                        <a:t>http://</a:t>
                      </a:r>
                      <a:endParaRPr kumimoji="1" lang="ja-JP" altLang="ja-JP" sz="1400" b="0" i="0" u="none" strike="noStrike" cap="none" normalizeH="0" baseline="0">
                        <a:ln>
                          <a:noFill/>
                        </a:ln>
                        <a:solidFill>
                          <a:schemeClr val="tx1"/>
                        </a:solidFill>
                        <a:effectLst/>
                        <a:latin typeface="Century Gothic" panose="020B0502020202020204" pitchFamily="34" charset="0"/>
                        <a:ea typeface="ＭＳ Ｐゴシック" panose="020B0600070205080204" pitchFamily="50" charset="-128"/>
                      </a:endParaRPr>
                    </a:p>
                  </a:txBody>
                  <a:tcPr marL="68569" marR="68569" marT="17770" marB="1777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7"/>
                  </a:ext>
                </a:extLst>
              </a:tr>
              <a:tr h="319087">
                <a:tc>
                  <a:txBody>
                    <a:bodyPr/>
                    <a:lstStyle>
                      <a:lvl1pPr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5pPr>
                      <a:lvl6pPr marL="25146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6pPr>
                      <a:lvl7pPr marL="29718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7pPr>
                      <a:lvl8pPr marL="34290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8pPr>
                      <a:lvl9pPr marL="38862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a:ln>
                            <a:noFill/>
                          </a:ln>
                          <a:solidFill>
                            <a:schemeClr val="tx1"/>
                          </a:solidFill>
                          <a:effectLst/>
                          <a:latin typeface="Century Gothic" panose="020B0502020202020204" pitchFamily="34" charset="0"/>
                          <a:ea typeface="ＭＳ Ｐゴシック" panose="020B0600070205080204" pitchFamily="50" charset="-128"/>
                        </a:rPr>
                        <a:t>ブログ</a:t>
                      </a:r>
                    </a:p>
                  </a:txBody>
                  <a:tcPr marL="68569" marR="68569" marT="17770" marB="1777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5pPr>
                      <a:lvl6pPr marL="25146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6pPr>
                      <a:lvl7pPr marL="29718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7pPr>
                      <a:lvl8pPr marL="34290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8pPr>
                      <a:lvl9pPr marL="38862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9pPr>
                    </a:lstStyle>
                    <a:p>
                      <a:pPr marL="0" marR="0" lvl="0" indent="0" algn="just" defTabSz="4572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a:ln>
                          <a:noFill/>
                        </a:ln>
                        <a:solidFill>
                          <a:schemeClr val="tx1"/>
                        </a:solidFill>
                        <a:effectLst/>
                        <a:latin typeface="Century Gothic" panose="020B0502020202020204" pitchFamily="34" charset="0"/>
                        <a:ea typeface="ＭＳ Ｐゴシック" panose="020B0600070205080204" pitchFamily="50" charset="-128"/>
                      </a:endParaRPr>
                    </a:p>
                  </a:txBody>
                  <a:tcPr marL="68569" marR="68569" marT="17770" marB="1777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8"/>
                  </a:ext>
                </a:extLst>
              </a:tr>
            </a:tbl>
          </a:graphicData>
        </a:graphic>
      </p:graphicFrame>
      <p:sp>
        <p:nvSpPr>
          <p:cNvPr id="15421" name="テキスト ボックス 8"/>
          <p:cNvSpPr txBox="1">
            <a:spLocks noChangeArrowheads="1"/>
          </p:cNvSpPr>
          <p:nvPr/>
        </p:nvSpPr>
        <p:spPr bwMode="auto">
          <a:xfrm>
            <a:off x="450850" y="3236913"/>
            <a:ext cx="8140700"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14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1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1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12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1200">
                <a:solidFill>
                  <a:schemeClr val="tx1"/>
                </a:solidFill>
                <a:latin typeface="Calibri" panose="020F0502020204030204" pitchFamily="34" charset="0"/>
                <a:ea typeface="ＭＳ Ｐゴシック" panose="020B0600070205080204" pitchFamily="50" charset="-128"/>
              </a:defRPr>
            </a:lvl5pPr>
            <a:lvl6pPr marL="2514600" indent="-228600" defTabSz="457200" eaLnBrk="0" fontAlgn="base" hangingPunct="0">
              <a:spcBef>
                <a:spcPct val="20000"/>
              </a:spcBef>
              <a:spcAft>
                <a:spcPct val="0"/>
              </a:spcAft>
              <a:buFont typeface="Arial" panose="020B0604020202020204" pitchFamily="34" charset="0"/>
              <a:buChar char="»"/>
              <a:defRPr kumimoji="1" sz="1200">
                <a:solidFill>
                  <a:schemeClr val="tx1"/>
                </a:solidFill>
                <a:latin typeface="Calibri" panose="020F0502020204030204" pitchFamily="34" charset="0"/>
                <a:ea typeface="ＭＳ Ｐゴシック" panose="020B0600070205080204" pitchFamily="50" charset="-128"/>
              </a:defRPr>
            </a:lvl6pPr>
            <a:lvl7pPr marL="2971800" indent="-228600" defTabSz="457200" eaLnBrk="0" fontAlgn="base" hangingPunct="0">
              <a:spcBef>
                <a:spcPct val="20000"/>
              </a:spcBef>
              <a:spcAft>
                <a:spcPct val="0"/>
              </a:spcAft>
              <a:buFont typeface="Arial" panose="020B0604020202020204" pitchFamily="34" charset="0"/>
              <a:buChar char="»"/>
              <a:defRPr kumimoji="1" sz="1200">
                <a:solidFill>
                  <a:schemeClr val="tx1"/>
                </a:solidFill>
                <a:latin typeface="Calibri" panose="020F0502020204030204" pitchFamily="34" charset="0"/>
                <a:ea typeface="ＭＳ Ｐゴシック" panose="020B0600070205080204" pitchFamily="50" charset="-128"/>
              </a:defRPr>
            </a:lvl7pPr>
            <a:lvl8pPr marL="3429000" indent="-228600" defTabSz="457200" eaLnBrk="0" fontAlgn="base" hangingPunct="0">
              <a:spcBef>
                <a:spcPct val="20000"/>
              </a:spcBef>
              <a:spcAft>
                <a:spcPct val="0"/>
              </a:spcAft>
              <a:buFont typeface="Arial" panose="020B0604020202020204" pitchFamily="34" charset="0"/>
              <a:buChar char="»"/>
              <a:defRPr kumimoji="1" sz="1200">
                <a:solidFill>
                  <a:schemeClr val="tx1"/>
                </a:solidFill>
                <a:latin typeface="Calibri" panose="020F0502020204030204" pitchFamily="34" charset="0"/>
                <a:ea typeface="ＭＳ Ｐゴシック" panose="020B0600070205080204" pitchFamily="50" charset="-128"/>
              </a:defRPr>
            </a:lvl8pPr>
            <a:lvl9pPr marL="3886200" indent="-228600" defTabSz="457200" eaLnBrk="0" fontAlgn="base" hangingPunct="0">
              <a:spcBef>
                <a:spcPct val="20000"/>
              </a:spcBef>
              <a:spcAft>
                <a:spcPct val="0"/>
              </a:spcAft>
              <a:buFont typeface="Arial" panose="020B0604020202020204" pitchFamily="34" charset="0"/>
              <a:buChar char="»"/>
              <a:defRPr kumimoji="1" sz="12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en-US" altLang="ja-JP"/>
              <a:t>2.</a:t>
            </a:r>
            <a:r>
              <a:rPr lang="ja-JP" altLang="en-US"/>
              <a:t>活動団体（法人）について</a:t>
            </a:r>
            <a:endParaRPr lang="en-US" altLang="ja-JP"/>
          </a:p>
          <a:p>
            <a:pPr eaLnBrk="1" hangingPunct="1">
              <a:spcBef>
                <a:spcPct val="0"/>
              </a:spcBef>
              <a:buFontTx/>
              <a:buNone/>
            </a:pPr>
            <a:endParaRPr lang="ja-JP" altLang="en-US"/>
          </a:p>
        </p:txBody>
      </p:sp>
      <p:sp>
        <p:nvSpPr>
          <p:cNvPr id="15423" name="スライド番号プレースホルダー 5"/>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14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1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1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12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1200">
                <a:solidFill>
                  <a:schemeClr val="tx1"/>
                </a:solidFill>
                <a:latin typeface="Calibri" panose="020F0502020204030204" pitchFamily="34" charset="0"/>
                <a:ea typeface="ＭＳ Ｐゴシック" panose="020B0600070205080204" pitchFamily="50" charset="-128"/>
              </a:defRPr>
            </a:lvl5pPr>
            <a:lvl6pPr marL="2514600" indent="-228600" defTabSz="457200" eaLnBrk="0" fontAlgn="base" hangingPunct="0">
              <a:spcBef>
                <a:spcPct val="20000"/>
              </a:spcBef>
              <a:spcAft>
                <a:spcPct val="0"/>
              </a:spcAft>
              <a:buFont typeface="Arial" panose="020B0604020202020204" pitchFamily="34" charset="0"/>
              <a:buChar char="»"/>
              <a:defRPr kumimoji="1" sz="1200">
                <a:solidFill>
                  <a:schemeClr val="tx1"/>
                </a:solidFill>
                <a:latin typeface="Calibri" panose="020F0502020204030204" pitchFamily="34" charset="0"/>
                <a:ea typeface="ＭＳ Ｐゴシック" panose="020B0600070205080204" pitchFamily="50" charset="-128"/>
              </a:defRPr>
            </a:lvl6pPr>
            <a:lvl7pPr marL="2971800" indent="-228600" defTabSz="457200" eaLnBrk="0" fontAlgn="base" hangingPunct="0">
              <a:spcBef>
                <a:spcPct val="20000"/>
              </a:spcBef>
              <a:spcAft>
                <a:spcPct val="0"/>
              </a:spcAft>
              <a:buFont typeface="Arial" panose="020B0604020202020204" pitchFamily="34" charset="0"/>
              <a:buChar char="»"/>
              <a:defRPr kumimoji="1" sz="1200">
                <a:solidFill>
                  <a:schemeClr val="tx1"/>
                </a:solidFill>
                <a:latin typeface="Calibri" panose="020F0502020204030204" pitchFamily="34" charset="0"/>
                <a:ea typeface="ＭＳ Ｐゴシック" panose="020B0600070205080204" pitchFamily="50" charset="-128"/>
              </a:defRPr>
            </a:lvl7pPr>
            <a:lvl8pPr marL="3429000" indent="-228600" defTabSz="457200" eaLnBrk="0" fontAlgn="base" hangingPunct="0">
              <a:spcBef>
                <a:spcPct val="20000"/>
              </a:spcBef>
              <a:spcAft>
                <a:spcPct val="0"/>
              </a:spcAft>
              <a:buFont typeface="Arial" panose="020B0604020202020204" pitchFamily="34" charset="0"/>
              <a:buChar char="»"/>
              <a:defRPr kumimoji="1" sz="1200">
                <a:solidFill>
                  <a:schemeClr val="tx1"/>
                </a:solidFill>
                <a:latin typeface="Calibri" panose="020F0502020204030204" pitchFamily="34" charset="0"/>
                <a:ea typeface="ＭＳ Ｐゴシック" panose="020B0600070205080204" pitchFamily="50" charset="-128"/>
              </a:defRPr>
            </a:lvl8pPr>
            <a:lvl9pPr marL="3886200" indent="-228600" defTabSz="457200" eaLnBrk="0" fontAlgn="base" hangingPunct="0">
              <a:spcBef>
                <a:spcPct val="20000"/>
              </a:spcBef>
              <a:spcAft>
                <a:spcPct val="0"/>
              </a:spcAft>
              <a:buFont typeface="Arial" panose="020B0604020202020204" pitchFamily="34" charset="0"/>
              <a:buChar char="»"/>
              <a:defRPr kumimoji="1" sz="12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fld id="{AF5F53E0-EE17-4E91-9FE6-D0249465BAFA}" type="slidenum">
              <a:rPr lang="ja-JP" altLang="en-US" sz="1200" smtClean="0">
                <a:solidFill>
                  <a:srgbClr val="000000"/>
                </a:solidFill>
              </a:rPr>
              <a:pPr>
                <a:spcBef>
                  <a:spcPct val="0"/>
                </a:spcBef>
                <a:buFontTx/>
                <a:buNone/>
              </a:pPr>
              <a:t>2</a:t>
            </a:fld>
            <a:endParaRPr lang="ja-JP" altLang="en-US" sz="1200">
              <a:solidFill>
                <a:srgbClr val="000000"/>
              </a:solidFill>
            </a:endParaRPr>
          </a:p>
        </p:txBody>
      </p:sp>
      <p:sp>
        <p:nvSpPr>
          <p:cNvPr id="11" name="フッター プレースホルダー 4">
            <a:extLst>
              <a:ext uri="{FF2B5EF4-FFF2-40B4-BE49-F238E27FC236}">
                <a16:creationId xmlns:a16="http://schemas.microsoft.com/office/drawing/2014/main" id="{208823A0-CDA6-6445-9847-763DB9181D9A}"/>
              </a:ext>
            </a:extLst>
          </p:cNvPr>
          <p:cNvSpPr>
            <a:spLocks noGrp="1"/>
          </p:cNvSpPr>
          <p:nvPr>
            <p:ph type="ftr" sz="quarter" idx="10"/>
          </p:nvPr>
        </p:nvSpPr>
        <p:spPr bwMode="auto">
          <a:xfrm>
            <a:off x="2590800" y="6491288"/>
            <a:ext cx="39624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14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1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1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12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1200">
                <a:solidFill>
                  <a:schemeClr val="tx1"/>
                </a:solidFill>
                <a:latin typeface="Calibri" panose="020F0502020204030204" pitchFamily="34" charset="0"/>
                <a:ea typeface="ＭＳ Ｐゴシック" panose="020B0600070205080204" pitchFamily="50" charset="-128"/>
              </a:defRPr>
            </a:lvl5pPr>
            <a:lvl6pPr marL="2514600" indent="-228600" defTabSz="457200" eaLnBrk="0" fontAlgn="base" hangingPunct="0">
              <a:spcBef>
                <a:spcPct val="20000"/>
              </a:spcBef>
              <a:spcAft>
                <a:spcPct val="0"/>
              </a:spcAft>
              <a:buFont typeface="Arial" panose="020B0604020202020204" pitchFamily="34" charset="0"/>
              <a:buChar char="»"/>
              <a:defRPr kumimoji="1" sz="1200">
                <a:solidFill>
                  <a:schemeClr val="tx1"/>
                </a:solidFill>
                <a:latin typeface="Calibri" panose="020F0502020204030204" pitchFamily="34" charset="0"/>
                <a:ea typeface="ＭＳ Ｐゴシック" panose="020B0600070205080204" pitchFamily="50" charset="-128"/>
              </a:defRPr>
            </a:lvl6pPr>
            <a:lvl7pPr marL="2971800" indent="-228600" defTabSz="457200" eaLnBrk="0" fontAlgn="base" hangingPunct="0">
              <a:spcBef>
                <a:spcPct val="20000"/>
              </a:spcBef>
              <a:spcAft>
                <a:spcPct val="0"/>
              </a:spcAft>
              <a:buFont typeface="Arial" panose="020B0604020202020204" pitchFamily="34" charset="0"/>
              <a:buChar char="»"/>
              <a:defRPr kumimoji="1" sz="1200">
                <a:solidFill>
                  <a:schemeClr val="tx1"/>
                </a:solidFill>
                <a:latin typeface="Calibri" panose="020F0502020204030204" pitchFamily="34" charset="0"/>
                <a:ea typeface="ＭＳ Ｐゴシック" panose="020B0600070205080204" pitchFamily="50" charset="-128"/>
              </a:defRPr>
            </a:lvl7pPr>
            <a:lvl8pPr marL="3429000" indent="-228600" defTabSz="457200" eaLnBrk="0" fontAlgn="base" hangingPunct="0">
              <a:spcBef>
                <a:spcPct val="20000"/>
              </a:spcBef>
              <a:spcAft>
                <a:spcPct val="0"/>
              </a:spcAft>
              <a:buFont typeface="Arial" panose="020B0604020202020204" pitchFamily="34" charset="0"/>
              <a:buChar char="»"/>
              <a:defRPr kumimoji="1" sz="1200">
                <a:solidFill>
                  <a:schemeClr val="tx1"/>
                </a:solidFill>
                <a:latin typeface="Calibri" panose="020F0502020204030204" pitchFamily="34" charset="0"/>
                <a:ea typeface="ＭＳ Ｐゴシック" panose="020B0600070205080204" pitchFamily="50" charset="-128"/>
              </a:defRPr>
            </a:lvl8pPr>
            <a:lvl9pPr marL="3886200" indent="-228600" defTabSz="457200" eaLnBrk="0" fontAlgn="base" hangingPunct="0">
              <a:spcBef>
                <a:spcPct val="20000"/>
              </a:spcBef>
              <a:spcAft>
                <a:spcPct val="0"/>
              </a:spcAft>
              <a:buFont typeface="Arial" panose="020B0604020202020204" pitchFamily="34" charset="0"/>
              <a:buChar char="»"/>
              <a:defRPr kumimoji="1" sz="12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r>
              <a:rPr lang="en-US" altLang="ja-JP" sz="800" dirty="0">
                <a:solidFill>
                  <a:srgbClr val="000000"/>
                </a:solidFill>
                <a:latin typeface="Century Gothic" panose="020B0502020202020204" pitchFamily="34" charset="0"/>
              </a:rPr>
              <a:t>Copyright(C)2018</a:t>
            </a:r>
            <a:r>
              <a:rPr lang="ja-JP" altLang="en-US" sz="800" dirty="0">
                <a:solidFill>
                  <a:srgbClr val="000000"/>
                </a:solidFill>
                <a:latin typeface="Century Gothic" panose="020B0502020202020204" pitchFamily="34" charset="0"/>
              </a:rPr>
              <a:t>　東海若手起業塾実行委員会　</a:t>
            </a:r>
            <a:r>
              <a:rPr lang="en-US" altLang="ja-JP" sz="800" dirty="0">
                <a:solidFill>
                  <a:srgbClr val="000000"/>
                </a:solidFill>
                <a:latin typeface="Century Gothic" panose="020B0502020202020204" pitchFamily="34" charset="0"/>
              </a:rPr>
              <a:t>All rights reserved</a:t>
            </a:r>
            <a:endParaRPr lang="ja-JP" altLang="en-US" sz="800" dirty="0">
              <a:solidFill>
                <a:srgbClr val="000000"/>
              </a:solidFill>
              <a:latin typeface="Century Gothic" panose="020B0502020202020204"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表 5"/>
          <p:cNvGraphicFramePr>
            <a:graphicFrameLocks noGrp="1"/>
          </p:cNvGraphicFramePr>
          <p:nvPr>
            <p:extLst>
              <p:ext uri="{D42A27DB-BD31-4B8C-83A1-F6EECF244321}">
                <p14:modId xmlns:p14="http://schemas.microsoft.com/office/powerpoint/2010/main" val="2955923329"/>
              </p:ext>
            </p:extLst>
          </p:nvPr>
        </p:nvGraphicFramePr>
        <p:xfrm>
          <a:off x="436563" y="876300"/>
          <a:ext cx="8250237" cy="5535626"/>
        </p:xfrm>
        <a:graphic>
          <a:graphicData uri="http://schemas.openxmlformats.org/drawingml/2006/table">
            <a:tbl>
              <a:tblPr/>
              <a:tblGrid>
                <a:gridCol w="1614487">
                  <a:extLst>
                    <a:ext uri="{9D8B030D-6E8A-4147-A177-3AD203B41FA5}">
                      <a16:colId xmlns:a16="http://schemas.microsoft.com/office/drawing/2014/main" val="20000"/>
                    </a:ext>
                  </a:extLst>
                </a:gridCol>
                <a:gridCol w="6635750">
                  <a:extLst>
                    <a:ext uri="{9D8B030D-6E8A-4147-A177-3AD203B41FA5}">
                      <a16:colId xmlns:a16="http://schemas.microsoft.com/office/drawing/2014/main" val="20001"/>
                    </a:ext>
                  </a:extLst>
                </a:gridCol>
              </a:tblGrid>
              <a:tr h="544429">
                <a:tc>
                  <a:txBody>
                    <a:bodyPr/>
                    <a:lstStyle>
                      <a:lvl1pPr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5pPr>
                      <a:lvl6pPr marL="25146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6pPr>
                      <a:lvl7pPr marL="29718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7pPr>
                      <a:lvl8pPr marL="34290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8pPr>
                      <a:lvl9pPr marL="38862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a:ln>
                            <a:noFill/>
                          </a:ln>
                          <a:solidFill>
                            <a:schemeClr val="tx1"/>
                          </a:solidFill>
                          <a:effectLst/>
                          <a:latin typeface="Century Gothic" panose="020B0502020202020204" pitchFamily="34" charset="0"/>
                          <a:ea typeface="ＭＳ Ｐゴシック" panose="020B0600070205080204" pitchFamily="50" charset="-128"/>
                        </a:rPr>
                        <a:t>活動のミッション、</a:t>
                      </a:r>
                      <a:endParaRPr kumimoji="1" lang="en-US" altLang="ja-JP" sz="1400" b="0" i="0" u="none" strike="noStrike" cap="none" normalizeH="0" baseline="0" dirty="0">
                        <a:ln>
                          <a:noFill/>
                        </a:ln>
                        <a:solidFill>
                          <a:schemeClr val="tx1"/>
                        </a:solidFill>
                        <a:effectLst/>
                        <a:latin typeface="Century Gothic" panose="020B0502020202020204" pitchFamily="34" charset="0"/>
                        <a:ea typeface="ＭＳ Ｐゴシック" panose="020B0600070205080204" pitchFamily="50" charset="-128"/>
                      </a:endParaRPr>
                    </a:p>
                    <a:p>
                      <a:pPr marL="0" marR="0" lvl="0" indent="0" algn="ctr" defTabSz="4572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a:ln>
                            <a:noFill/>
                          </a:ln>
                          <a:solidFill>
                            <a:schemeClr val="tx1"/>
                          </a:solidFill>
                          <a:effectLst/>
                          <a:latin typeface="Century Gothic" panose="020B0502020202020204" pitchFamily="34" charset="0"/>
                          <a:ea typeface="ＭＳ Ｐゴシック" panose="020B0600070205080204" pitchFamily="50" charset="-128"/>
                        </a:rPr>
                        <a:t>テーマ</a:t>
                      </a:r>
                      <a:endParaRPr kumimoji="1" lang="en-US" altLang="ja-JP" sz="1400" b="0" i="0" u="none" strike="noStrike" cap="none" normalizeH="0" baseline="0" dirty="0">
                        <a:ln>
                          <a:noFill/>
                        </a:ln>
                        <a:solidFill>
                          <a:schemeClr val="tx1"/>
                        </a:solidFill>
                        <a:effectLst/>
                        <a:latin typeface="Century Gothic" panose="020B0502020202020204" pitchFamily="34" charset="0"/>
                        <a:ea typeface="ＭＳ Ｐゴシック" panose="020B0600070205080204" pitchFamily="50" charset="-128"/>
                      </a:endParaRPr>
                    </a:p>
                  </a:txBody>
                  <a:tcPr marL="11022" marR="11022" marT="2857" marB="285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5pPr>
                      <a:lvl6pPr marL="25146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6pPr>
                      <a:lvl7pPr marL="29718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7pPr>
                      <a:lvl8pPr marL="34290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8pPr>
                      <a:lvl9pPr marL="38862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9pPr>
                    </a:lstStyle>
                    <a:p>
                      <a:pPr marL="0" marR="0" lvl="0" indent="0" algn="just" defTabSz="4572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a:ln>
                            <a:noFill/>
                          </a:ln>
                          <a:solidFill>
                            <a:schemeClr val="tx1"/>
                          </a:solidFill>
                          <a:effectLst/>
                          <a:latin typeface="Century Gothic" panose="020B0502020202020204" pitchFamily="34" charset="0"/>
                          <a:ea typeface="ＭＳ Ｐゴシック" panose="020B0600070205080204" pitchFamily="50" charset="-128"/>
                        </a:rPr>
                        <a:t> </a:t>
                      </a:r>
                      <a:r>
                        <a:rPr kumimoji="1" lang="ja-JP" altLang="en-US" sz="1800" b="0" i="0" u="none" strike="noStrike" cap="none" normalizeH="0" baseline="0">
                          <a:ln>
                            <a:noFill/>
                          </a:ln>
                          <a:solidFill>
                            <a:schemeClr val="tx1"/>
                          </a:solidFill>
                          <a:effectLst/>
                          <a:latin typeface="Century Gothic" panose="020B0502020202020204" pitchFamily="34" charset="0"/>
                          <a:ea typeface="ＭＳ Ｐゴシック" panose="020B0600070205080204" pitchFamily="50" charset="-128"/>
                        </a:rPr>
                        <a:t>　</a:t>
                      </a:r>
                      <a:endParaRPr kumimoji="1" lang="ja-JP" altLang="ja-JP" sz="1800" b="0" i="0" u="none" strike="noStrike" cap="none" normalizeH="0" baseline="0">
                        <a:ln>
                          <a:noFill/>
                        </a:ln>
                        <a:solidFill>
                          <a:schemeClr val="tx1"/>
                        </a:solidFill>
                        <a:effectLst/>
                        <a:latin typeface="Century Gothic" panose="020B0502020202020204" pitchFamily="34" charset="0"/>
                        <a:ea typeface="ＭＳ Ｐゴシック" panose="020B0600070205080204" pitchFamily="50" charset="-128"/>
                      </a:endParaRPr>
                    </a:p>
                  </a:txBody>
                  <a:tcPr marL="11022" marR="11022" marT="2857" marB="2857" anchor="ctr"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842833">
                <a:tc>
                  <a:txBody>
                    <a:bodyPr/>
                    <a:lstStyle>
                      <a:lvl1pPr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5pPr>
                      <a:lvl6pPr marL="25146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6pPr>
                      <a:lvl7pPr marL="29718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7pPr>
                      <a:lvl8pPr marL="34290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8pPr>
                      <a:lvl9pPr marL="38862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a:ln>
                            <a:noFill/>
                          </a:ln>
                          <a:solidFill>
                            <a:schemeClr val="tx1"/>
                          </a:solidFill>
                          <a:effectLst/>
                          <a:latin typeface="Century Gothic" panose="020B0502020202020204" pitchFamily="34" charset="0"/>
                          <a:ea typeface="ＭＳ Ｐゴシック" panose="020B0600070205080204" pitchFamily="50" charset="-128"/>
                        </a:rPr>
                        <a:t>活動の特徴</a:t>
                      </a:r>
                      <a:endParaRPr kumimoji="1" lang="en-US" altLang="ja-JP" sz="1400" b="0" i="0" u="none" strike="noStrike" cap="none" normalizeH="0" baseline="0" dirty="0">
                        <a:ln>
                          <a:noFill/>
                        </a:ln>
                        <a:solidFill>
                          <a:schemeClr val="tx1"/>
                        </a:solidFill>
                        <a:effectLst/>
                        <a:latin typeface="Century Gothic" panose="020B0502020202020204" pitchFamily="34" charset="0"/>
                        <a:ea typeface="ＭＳ Ｐゴシック" panose="020B0600070205080204" pitchFamily="50" charset="-128"/>
                      </a:endParaRPr>
                    </a:p>
                    <a:p>
                      <a:pPr marL="0" marR="0" lvl="0" indent="0" algn="ctr" defTabSz="4572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a:ln>
                            <a:noFill/>
                          </a:ln>
                          <a:solidFill>
                            <a:schemeClr val="tx1"/>
                          </a:solidFill>
                          <a:effectLst/>
                          <a:latin typeface="Century Gothic" panose="020B0502020202020204" pitchFamily="34" charset="0"/>
                          <a:ea typeface="ＭＳ Ｐゴシック" panose="020B0600070205080204" pitchFamily="50" charset="-128"/>
                        </a:rPr>
                        <a:t>（</a:t>
                      </a:r>
                      <a:r>
                        <a:rPr kumimoji="1" lang="en-US" altLang="ja-JP" sz="1400" b="0" i="0" u="none" strike="noStrike" cap="none" normalizeH="0" baseline="0" dirty="0">
                          <a:ln>
                            <a:noFill/>
                          </a:ln>
                          <a:solidFill>
                            <a:schemeClr val="tx1"/>
                          </a:solidFill>
                          <a:effectLst/>
                          <a:latin typeface="Century Gothic" panose="020B0502020202020204" pitchFamily="34" charset="0"/>
                          <a:ea typeface="ＭＳ Ｐゴシック" panose="020B0600070205080204" pitchFamily="50" charset="-128"/>
                        </a:rPr>
                        <a:t>150</a:t>
                      </a:r>
                      <a:r>
                        <a:rPr kumimoji="1" lang="ja-JP" altLang="en-US" sz="1400" b="0" i="0" u="none" strike="noStrike" cap="none" normalizeH="0" baseline="0" dirty="0">
                          <a:ln>
                            <a:noFill/>
                          </a:ln>
                          <a:solidFill>
                            <a:schemeClr val="tx1"/>
                          </a:solidFill>
                          <a:effectLst/>
                          <a:latin typeface="Century Gothic" panose="020B0502020202020204" pitchFamily="34" charset="0"/>
                          <a:ea typeface="ＭＳ Ｐゴシック" panose="020B0600070205080204" pitchFamily="50" charset="-128"/>
                        </a:rPr>
                        <a:t>字以内）</a:t>
                      </a:r>
                      <a:endParaRPr kumimoji="1" lang="en-US" altLang="ja-JP" sz="1400" b="0" i="0" u="none" strike="noStrike" cap="none" normalizeH="0" baseline="0" dirty="0">
                        <a:ln>
                          <a:noFill/>
                        </a:ln>
                        <a:solidFill>
                          <a:schemeClr val="tx1"/>
                        </a:solidFill>
                        <a:effectLst/>
                        <a:latin typeface="Century Gothic" panose="020B0502020202020204" pitchFamily="34" charset="0"/>
                        <a:ea typeface="ＭＳ Ｐゴシック" panose="020B0600070205080204" pitchFamily="50" charset="-128"/>
                      </a:endParaRPr>
                    </a:p>
                  </a:txBody>
                  <a:tcPr marL="11022" marR="11022" marT="2857" marB="285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5pPr>
                      <a:lvl6pPr marL="25146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6pPr>
                      <a:lvl7pPr marL="29718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7pPr>
                      <a:lvl8pPr marL="34290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8pPr>
                      <a:lvl9pPr marL="38862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9pPr>
                    </a:lstStyle>
                    <a:p>
                      <a:pPr marL="0" marR="0" lvl="0" indent="0" algn="just" defTabSz="4572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a:ln>
                            <a:noFill/>
                          </a:ln>
                          <a:solidFill>
                            <a:schemeClr val="tx1"/>
                          </a:solidFill>
                          <a:effectLst/>
                          <a:latin typeface="Century Gothic" panose="020B0502020202020204" pitchFamily="34" charset="0"/>
                          <a:ea typeface="ＭＳ Ｐゴシック" panose="020B0600070205080204" pitchFamily="50" charset="-128"/>
                        </a:rPr>
                        <a:t> </a:t>
                      </a:r>
                      <a:endParaRPr kumimoji="1" lang="ja-JP" altLang="ja-JP" sz="1400" b="0" i="0" u="none" strike="noStrike" cap="none" normalizeH="0" baseline="0">
                        <a:ln>
                          <a:noFill/>
                        </a:ln>
                        <a:solidFill>
                          <a:schemeClr val="tx1"/>
                        </a:solidFill>
                        <a:effectLst/>
                        <a:latin typeface="Century Gothic" panose="020B0502020202020204" pitchFamily="34" charset="0"/>
                        <a:ea typeface="ＭＳ Ｐゴシック" panose="020B0600070205080204" pitchFamily="50" charset="-128"/>
                      </a:endParaRPr>
                    </a:p>
                  </a:txBody>
                  <a:tcPr marL="11022" marR="11022" marT="2857" marB="2857" anchor="ctr"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628553">
                <a:tc>
                  <a:txBody>
                    <a:bodyPr/>
                    <a:lstStyle>
                      <a:lvl1pPr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5pPr>
                      <a:lvl6pPr marL="25146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6pPr>
                      <a:lvl7pPr marL="29718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7pPr>
                      <a:lvl8pPr marL="34290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8pPr>
                      <a:lvl9pPr marL="38862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a:ln>
                            <a:noFill/>
                          </a:ln>
                          <a:solidFill>
                            <a:schemeClr val="tx1"/>
                          </a:solidFill>
                          <a:effectLst/>
                          <a:latin typeface="Century Gothic" panose="020B0502020202020204" pitchFamily="34" charset="0"/>
                          <a:ea typeface="ＭＳ Ｐゴシック" panose="020B0600070205080204" pitchFamily="50" charset="-128"/>
                        </a:rPr>
                        <a:t>取り組む</a:t>
                      </a:r>
                      <a:endParaRPr kumimoji="1" lang="en-US" altLang="ja-JP" sz="1400" b="0" i="0" u="none" strike="noStrike" cap="none" normalizeH="0" baseline="0" dirty="0">
                        <a:ln>
                          <a:noFill/>
                        </a:ln>
                        <a:solidFill>
                          <a:schemeClr val="tx1"/>
                        </a:solidFill>
                        <a:effectLst/>
                        <a:latin typeface="Century Gothic" panose="020B0502020202020204" pitchFamily="34" charset="0"/>
                        <a:ea typeface="ＭＳ Ｐゴシック" panose="020B0600070205080204" pitchFamily="50" charset="-128"/>
                      </a:endParaRPr>
                    </a:p>
                    <a:p>
                      <a:pPr marL="0" marR="0" lvl="0" indent="0" algn="ctr" defTabSz="4572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a:ln>
                            <a:noFill/>
                          </a:ln>
                          <a:solidFill>
                            <a:schemeClr val="tx1"/>
                          </a:solidFill>
                          <a:effectLst/>
                          <a:latin typeface="Century Gothic" panose="020B0502020202020204" pitchFamily="34" charset="0"/>
                          <a:ea typeface="ＭＳ Ｐゴシック" panose="020B0600070205080204" pitchFamily="50" charset="-128"/>
                        </a:rPr>
                        <a:t>事業名</a:t>
                      </a:r>
                      <a:endParaRPr kumimoji="1" lang="en-US" altLang="ja-JP" sz="1400" b="0" i="0" u="none" strike="noStrike" cap="none" normalizeH="0" baseline="0" dirty="0">
                        <a:ln>
                          <a:noFill/>
                        </a:ln>
                        <a:solidFill>
                          <a:schemeClr val="tx1"/>
                        </a:solidFill>
                        <a:effectLst/>
                        <a:latin typeface="Century Gothic" panose="020B0502020202020204" pitchFamily="34" charset="0"/>
                        <a:ea typeface="ＭＳ Ｐゴシック" panose="020B0600070205080204" pitchFamily="50" charset="-128"/>
                      </a:endParaRPr>
                    </a:p>
                  </a:txBody>
                  <a:tcPr marL="11022" marR="11022" marT="2857" marB="285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5pPr>
                      <a:lvl6pPr marL="25146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6pPr>
                      <a:lvl7pPr marL="29718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7pPr>
                      <a:lvl8pPr marL="34290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8pPr>
                      <a:lvl9pPr marL="38862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a:ln>
                          <a:noFill/>
                        </a:ln>
                        <a:solidFill>
                          <a:schemeClr val="tx1"/>
                        </a:solidFill>
                        <a:effectLst/>
                        <a:latin typeface="Century Gothic" panose="020B0502020202020204" pitchFamily="34" charset="0"/>
                        <a:ea typeface="ＭＳ Ｐゴシック" panose="020B0600070205080204" pitchFamily="50" charset="-128"/>
                      </a:endParaRPr>
                    </a:p>
                  </a:txBody>
                  <a:tcPr marL="11022" marR="11022" marT="2857" marB="2857" anchor="ctr"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1104730">
                <a:tc>
                  <a:txBody>
                    <a:bodyPr/>
                    <a:lstStyle>
                      <a:lvl1pPr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5pPr>
                      <a:lvl6pPr marL="25146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6pPr>
                      <a:lvl7pPr marL="29718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7pPr>
                      <a:lvl8pPr marL="34290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8pPr>
                      <a:lvl9pPr marL="38862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a:ln>
                            <a:noFill/>
                          </a:ln>
                          <a:solidFill>
                            <a:schemeClr val="tx1"/>
                          </a:solidFill>
                          <a:effectLst/>
                          <a:latin typeface="Century Gothic" panose="020B0502020202020204" pitchFamily="34" charset="0"/>
                          <a:ea typeface="ＭＳ Ｐゴシック" panose="020B0600070205080204" pitchFamily="50" charset="-128"/>
                        </a:rPr>
                        <a:t>事業の特徴</a:t>
                      </a:r>
                      <a:endParaRPr kumimoji="1" lang="en-US" altLang="ja-JP" sz="1400" b="0" i="0" u="none" strike="noStrike" cap="none" normalizeH="0" baseline="0" dirty="0">
                        <a:ln>
                          <a:noFill/>
                        </a:ln>
                        <a:solidFill>
                          <a:schemeClr val="tx1"/>
                        </a:solidFill>
                        <a:effectLst/>
                        <a:latin typeface="Century Gothic" panose="020B0502020202020204" pitchFamily="34" charset="0"/>
                        <a:ea typeface="ＭＳ Ｐゴシック" panose="020B0600070205080204" pitchFamily="50" charset="-128"/>
                      </a:endParaRPr>
                    </a:p>
                    <a:p>
                      <a:pPr marL="0" marR="0" lvl="0" indent="0" algn="ctr" defTabSz="4572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a:ln>
                            <a:noFill/>
                          </a:ln>
                          <a:solidFill>
                            <a:schemeClr val="tx1"/>
                          </a:solidFill>
                          <a:effectLst/>
                          <a:latin typeface="Century Gothic" panose="020B0502020202020204" pitchFamily="34" charset="0"/>
                          <a:ea typeface="ＭＳ Ｐゴシック" panose="020B0600070205080204" pitchFamily="50" charset="-128"/>
                        </a:rPr>
                        <a:t>（</a:t>
                      </a:r>
                      <a:r>
                        <a:rPr kumimoji="1" lang="en-US" altLang="ja-JP" sz="1400" b="0" i="0" u="none" strike="noStrike" cap="none" normalizeH="0" baseline="0" dirty="0">
                          <a:ln>
                            <a:noFill/>
                          </a:ln>
                          <a:solidFill>
                            <a:schemeClr val="tx1"/>
                          </a:solidFill>
                          <a:effectLst/>
                          <a:latin typeface="Century Gothic" panose="020B0502020202020204" pitchFamily="34" charset="0"/>
                          <a:ea typeface="ＭＳ Ｐゴシック" panose="020B0600070205080204" pitchFamily="50" charset="-128"/>
                        </a:rPr>
                        <a:t>150</a:t>
                      </a:r>
                      <a:r>
                        <a:rPr kumimoji="1" lang="ja-JP" altLang="en-US" sz="1400" b="0" i="0" u="none" strike="noStrike" cap="none" normalizeH="0" baseline="0" dirty="0">
                          <a:ln>
                            <a:noFill/>
                          </a:ln>
                          <a:solidFill>
                            <a:schemeClr val="tx1"/>
                          </a:solidFill>
                          <a:effectLst/>
                          <a:latin typeface="Century Gothic" panose="020B0502020202020204" pitchFamily="34" charset="0"/>
                          <a:ea typeface="ＭＳ Ｐゴシック" panose="020B0600070205080204" pitchFamily="50" charset="-128"/>
                        </a:rPr>
                        <a:t>字以内）</a:t>
                      </a:r>
                      <a:endParaRPr kumimoji="1" lang="en-US" altLang="ja-JP" sz="1400" b="0" i="0" u="none" strike="noStrike" cap="none" normalizeH="0" baseline="0" dirty="0">
                        <a:ln>
                          <a:noFill/>
                        </a:ln>
                        <a:solidFill>
                          <a:schemeClr val="tx1"/>
                        </a:solidFill>
                        <a:effectLst/>
                        <a:latin typeface="Century Gothic" panose="020B0502020202020204" pitchFamily="34" charset="0"/>
                        <a:ea typeface="ＭＳ Ｐゴシック" panose="020B0600070205080204" pitchFamily="50" charset="-128"/>
                      </a:endParaRPr>
                    </a:p>
                    <a:p>
                      <a:pPr marL="0" marR="0" lvl="0" indent="0" algn="ctr" defTabSz="457200" rtl="0" eaLnBrk="1" fontAlgn="base" latinLnBrk="0" hangingPunct="1">
                        <a:lnSpc>
                          <a:spcPct val="100000"/>
                        </a:lnSpc>
                        <a:spcBef>
                          <a:spcPct val="0"/>
                        </a:spcBef>
                        <a:spcAft>
                          <a:spcPct val="0"/>
                        </a:spcAft>
                        <a:buClrTx/>
                        <a:buSzTx/>
                        <a:buFontTx/>
                        <a:buNone/>
                        <a:tabLst/>
                      </a:pPr>
                      <a:r>
                        <a:rPr kumimoji="1" lang="en-US" altLang="ja-JP" sz="1100" b="0" i="0" u="none" strike="noStrike" cap="none" normalizeH="0" baseline="0" dirty="0">
                          <a:ln>
                            <a:noFill/>
                          </a:ln>
                          <a:solidFill>
                            <a:schemeClr val="tx1"/>
                          </a:solidFill>
                          <a:effectLst/>
                          <a:latin typeface="Century Gothic" panose="020B0502020202020204" pitchFamily="34" charset="0"/>
                          <a:ea typeface="ＭＳ Ｐゴシック" panose="020B0600070205080204" pitchFamily="50" charset="-128"/>
                        </a:rPr>
                        <a:t>※</a:t>
                      </a:r>
                      <a:r>
                        <a:rPr kumimoji="1" lang="ja-JP" altLang="en-US" sz="1100" b="0" i="0" u="none" strike="noStrike" cap="none" normalizeH="0" baseline="0" dirty="0">
                          <a:ln>
                            <a:noFill/>
                          </a:ln>
                          <a:solidFill>
                            <a:schemeClr val="tx1"/>
                          </a:solidFill>
                          <a:effectLst/>
                          <a:latin typeface="Century Gothic" panose="020B0502020202020204" pitchFamily="34" charset="0"/>
                          <a:ea typeface="ＭＳ Ｐゴシック" panose="020B0600070205080204" pitchFamily="50" charset="-128"/>
                        </a:rPr>
                        <a:t>　詳細は別途記入あり</a:t>
                      </a:r>
                      <a:endParaRPr kumimoji="1" lang="en-US" altLang="ja-JP" sz="1100" b="0" i="0" u="none" strike="noStrike" cap="none" normalizeH="0" baseline="0" dirty="0">
                        <a:ln>
                          <a:noFill/>
                        </a:ln>
                        <a:solidFill>
                          <a:schemeClr val="tx1"/>
                        </a:solidFill>
                        <a:effectLst/>
                        <a:latin typeface="Century Gothic" panose="020B0502020202020204" pitchFamily="34" charset="0"/>
                        <a:ea typeface="ＭＳ Ｐゴシック" panose="020B0600070205080204" pitchFamily="50" charset="-128"/>
                      </a:endParaRPr>
                    </a:p>
                  </a:txBody>
                  <a:tcPr marL="11022" marR="11022" marT="2857" marB="285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5pPr>
                      <a:lvl6pPr marL="25146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6pPr>
                      <a:lvl7pPr marL="29718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7pPr>
                      <a:lvl8pPr marL="34290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8pPr>
                      <a:lvl9pPr marL="38862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a:ln>
                          <a:noFill/>
                        </a:ln>
                        <a:solidFill>
                          <a:schemeClr val="tx1"/>
                        </a:solidFill>
                        <a:effectLst/>
                        <a:latin typeface="Century Gothic" panose="020B0502020202020204" pitchFamily="34" charset="0"/>
                        <a:ea typeface="ＭＳ Ｐゴシック" panose="020B0600070205080204" pitchFamily="50" charset="-128"/>
                      </a:endParaRPr>
                    </a:p>
                  </a:txBody>
                  <a:tcPr marL="11022" marR="11022" marT="2857" marB="2857" anchor="ctr"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1499221">
                <a:tc>
                  <a:txBody>
                    <a:bodyPr/>
                    <a:lstStyle>
                      <a:lvl1pPr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5pPr>
                      <a:lvl6pPr marL="25146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6pPr>
                      <a:lvl7pPr marL="29718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7pPr>
                      <a:lvl8pPr marL="34290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8pPr>
                      <a:lvl9pPr marL="38862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a:ln>
                            <a:noFill/>
                          </a:ln>
                          <a:solidFill>
                            <a:schemeClr val="tx1"/>
                          </a:solidFill>
                          <a:effectLst/>
                          <a:latin typeface="Century Gothic" panose="020B0502020202020204" pitchFamily="34" charset="0"/>
                          <a:ea typeface="ＭＳ Ｐゴシック" panose="020B0600070205080204" pitchFamily="50" charset="-128"/>
                        </a:rPr>
                        <a:t>事業のステージ</a:t>
                      </a:r>
                      <a:endParaRPr kumimoji="1" lang="en-US" altLang="ja-JP" sz="1400" b="0" i="0" u="none" strike="noStrike" cap="none" normalizeH="0" baseline="0" dirty="0">
                        <a:ln>
                          <a:noFill/>
                        </a:ln>
                        <a:solidFill>
                          <a:schemeClr val="tx1"/>
                        </a:solidFill>
                        <a:effectLst/>
                        <a:latin typeface="Century Gothic" panose="020B0502020202020204" pitchFamily="34" charset="0"/>
                        <a:ea typeface="ＭＳ Ｐゴシック" panose="020B0600070205080204" pitchFamily="50" charset="-128"/>
                      </a:endParaRPr>
                    </a:p>
                    <a:p>
                      <a:pPr marL="0" marR="0" lvl="0" indent="0" algn="ctr" defTabSz="457200" rtl="0" eaLnBrk="1" fontAlgn="base" latinLnBrk="0" hangingPunct="1">
                        <a:lnSpc>
                          <a:spcPct val="100000"/>
                        </a:lnSpc>
                        <a:spcBef>
                          <a:spcPct val="0"/>
                        </a:spcBef>
                        <a:spcAft>
                          <a:spcPct val="0"/>
                        </a:spcAft>
                        <a:buClrTx/>
                        <a:buSzTx/>
                        <a:buFontTx/>
                        <a:buNone/>
                        <a:tabLst/>
                      </a:pPr>
                      <a:r>
                        <a:rPr kumimoji="1" lang="ja-JP" altLang="en-US" sz="1100" b="0" i="0" u="none" strike="noStrike" cap="none" normalizeH="0" baseline="0" dirty="0">
                          <a:ln>
                            <a:noFill/>
                          </a:ln>
                          <a:solidFill>
                            <a:schemeClr val="tx1"/>
                          </a:solidFill>
                          <a:effectLst/>
                          <a:latin typeface="Century Gothic" panose="020B0502020202020204" pitchFamily="34" charset="0"/>
                          <a:ea typeface="ＭＳ Ｐゴシック" panose="020B0600070205080204" pitchFamily="50" charset="-128"/>
                        </a:rPr>
                        <a:t>（チェック（</a:t>
                      </a:r>
                      <a:r>
                        <a:rPr kumimoji="1" lang="en-US" altLang="ja-JP" sz="1100" b="0" i="0" u="none" strike="noStrike" cap="none" normalizeH="0" baseline="0" dirty="0">
                          <a:ln>
                            <a:noFill/>
                          </a:ln>
                          <a:solidFill>
                            <a:schemeClr val="tx1"/>
                          </a:solidFill>
                          <a:effectLst/>
                          <a:latin typeface="Century Gothic" panose="020B0502020202020204" pitchFamily="34" charset="0"/>
                          <a:ea typeface="ＭＳ Ｐゴシック" panose="020B0600070205080204" pitchFamily="50" charset="-128"/>
                        </a:rPr>
                        <a:t>■</a:t>
                      </a:r>
                      <a:r>
                        <a:rPr kumimoji="1" lang="ja-JP" altLang="en-US" sz="1100" b="0" i="0" u="none" strike="noStrike" cap="none" normalizeH="0" baseline="0" dirty="0">
                          <a:ln>
                            <a:noFill/>
                          </a:ln>
                          <a:solidFill>
                            <a:schemeClr val="tx1"/>
                          </a:solidFill>
                          <a:effectLst/>
                          <a:latin typeface="Century Gothic" panose="020B0502020202020204" pitchFamily="34" charset="0"/>
                          <a:ea typeface="ＭＳ Ｐゴシック" panose="020B0600070205080204" pitchFamily="50" charset="-128"/>
                        </a:rPr>
                        <a:t>）してください）</a:t>
                      </a:r>
                      <a:endParaRPr kumimoji="1" lang="en-US" altLang="ja-JP" sz="1100" b="0" i="0" u="none" strike="noStrike" cap="none" normalizeH="0" baseline="0" dirty="0">
                        <a:ln>
                          <a:noFill/>
                        </a:ln>
                        <a:solidFill>
                          <a:schemeClr val="tx1"/>
                        </a:solidFill>
                        <a:effectLst/>
                        <a:latin typeface="Century Gothic" panose="020B0502020202020204" pitchFamily="34" charset="0"/>
                        <a:ea typeface="ＭＳ Ｐゴシック" panose="020B0600070205080204" pitchFamily="50" charset="-128"/>
                      </a:endParaRPr>
                    </a:p>
                  </a:txBody>
                  <a:tcPr marL="11022" marR="11022" marT="2857" marB="285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5pPr>
                      <a:lvl6pPr marL="25146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6pPr>
                      <a:lvl7pPr marL="29718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7pPr>
                      <a:lvl8pPr marL="34290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8pPr>
                      <a:lvl9pPr marL="38862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a:ln>
                            <a:noFill/>
                          </a:ln>
                          <a:solidFill>
                            <a:schemeClr val="tx1"/>
                          </a:solidFill>
                          <a:effectLst/>
                          <a:latin typeface="Century Gothic" panose="020B0502020202020204" pitchFamily="34" charset="0"/>
                          <a:ea typeface="ＭＳ Ｐゴシック" panose="020B0600070205080204" pitchFamily="50" charset="-128"/>
                        </a:rPr>
                        <a:t>□</a:t>
                      </a:r>
                      <a:r>
                        <a:rPr kumimoji="1" lang="ja-JP" altLang="en-US" sz="1400" b="0" i="0" u="none" strike="noStrike" cap="none" normalizeH="0" baseline="0">
                          <a:ln>
                            <a:noFill/>
                          </a:ln>
                          <a:solidFill>
                            <a:schemeClr val="tx1"/>
                          </a:solidFill>
                          <a:effectLst/>
                          <a:latin typeface="Century Gothic" panose="020B0502020202020204" pitchFamily="34" charset="0"/>
                          <a:ea typeface="ＭＳ Ｐゴシック" panose="020B0600070205080204" pitchFamily="50" charset="-128"/>
                        </a:rPr>
                        <a:t>　既にサービスをスタートし事業として実施している</a:t>
                      </a:r>
                      <a:br>
                        <a:rPr kumimoji="1" lang="en-US" altLang="ja-JP" sz="1400" b="0" i="0" u="none" strike="noStrike" cap="none" normalizeH="0" baseline="0">
                          <a:ln>
                            <a:noFill/>
                          </a:ln>
                          <a:solidFill>
                            <a:schemeClr val="tx1"/>
                          </a:solidFill>
                          <a:effectLst/>
                          <a:latin typeface="Century Gothic" panose="020B0502020202020204" pitchFamily="34" charset="0"/>
                          <a:ea typeface="ＭＳ Ｐゴシック" panose="020B0600070205080204" pitchFamily="50" charset="-128"/>
                        </a:rPr>
                      </a:br>
                      <a:r>
                        <a:rPr kumimoji="1" lang="ja-JP" altLang="en-US" sz="1400" b="0" i="0" u="none" strike="noStrike" cap="none" normalizeH="0" baseline="0">
                          <a:ln>
                            <a:noFill/>
                          </a:ln>
                          <a:solidFill>
                            <a:schemeClr val="tx1"/>
                          </a:solidFill>
                          <a:effectLst/>
                          <a:latin typeface="Century Gothic" panose="020B0502020202020204" pitchFamily="34" charset="0"/>
                          <a:ea typeface="ＭＳ Ｐゴシック" panose="020B0600070205080204" pitchFamily="50" charset="-128"/>
                        </a:rPr>
                        <a:t>　　</a:t>
                      </a:r>
                      <a:r>
                        <a:rPr kumimoji="1" lang="en-US" altLang="ja-JP" sz="1400" b="0" i="0" u="none" strike="noStrike" cap="none" normalizeH="0" baseline="0">
                          <a:ln>
                            <a:noFill/>
                          </a:ln>
                          <a:solidFill>
                            <a:schemeClr val="tx1"/>
                          </a:solidFill>
                          <a:effectLst/>
                          <a:latin typeface="Century Gothic" panose="020B0502020202020204" pitchFamily="34" charset="0"/>
                          <a:ea typeface="ＭＳ Ｐゴシック" panose="020B0600070205080204" pitchFamily="50" charset="-128"/>
                        </a:rPr>
                        <a:t> </a:t>
                      </a:r>
                      <a:r>
                        <a:rPr kumimoji="1" lang="ja-JP" altLang="en-US" sz="1400" b="0" i="0" u="none" strike="noStrike" cap="none" normalizeH="0" baseline="0">
                          <a:ln>
                            <a:noFill/>
                          </a:ln>
                          <a:solidFill>
                            <a:schemeClr val="tx1"/>
                          </a:solidFill>
                          <a:effectLst/>
                          <a:latin typeface="Century Gothic" panose="020B0502020202020204" pitchFamily="34" charset="0"/>
                          <a:ea typeface="ＭＳ Ｐゴシック" panose="020B0600070205080204" pitchFamily="50" charset="-128"/>
                        </a:rPr>
                        <a:t>（サービス開始日</a:t>
                      </a:r>
                      <a:r>
                        <a:rPr kumimoji="1" lang="en-US" altLang="ja-JP" sz="1400" b="0" i="0" u="none" strike="noStrike" cap="none" normalizeH="0" baseline="0">
                          <a:ln>
                            <a:noFill/>
                          </a:ln>
                          <a:solidFill>
                            <a:schemeClr val="tx1"/>
                          </a:solidFill>
                          <a:effectLst/>
                          <a:latin typeface="Century Gothic" panose="020B0502020202020204" pitchFamily="34" charset="0"/>
                          <a:ea typeface="ＭＳ Ｐゴシック" panose="020B0600070205080204" pitchFamily="50" charset="-128"/>
                        </a:rPr>
                        <a:t>     </a:t>
                      </a:r>
                      <a:r>
                        <a:rPr kumimoji="1" lang="ja-JP" altLang="en-US" sz="1400" b="0" i="0" u="none" strike="noStrike" cap="none" normalizeH="0" baseline="0">
                          <a:ln>
                            <a:noFill/>
                          </a:ln>
                          <a:solidFill>
                            <a:schemeClr val="tx1"/>
                          </a:solidFill>
                          <a:effectLst/>
                          <a:latin typeface="Century Gothic" panose="020B0502020202020204" pitchFamily="34" charset="0"/>
                          <a:ea typeface="ＭＳ Ｐゴシック" panose="020B0600070205080204" pitchFamily="50" charset="-128"/>
                        </a:rPr>
                        <a:t>年</a:t>
                      </a:r>
                      <a:r>
                        <a:rPr kumimoji="1" lang="en-US" altLang="ja-JP" sz="1400" b="0" i="0" u="none" strike="noStrike" cap="none" normalizeH="0" baseline="0">
                          <a:ln>
                            <a:noFill/>
                          </a:ln>
                          <a:solidFill>
                            <a:schemeClr val="tx1"/>
                          </a:solidFill>
                          <a:effectLst/>
                          <a:latin typeface="Century Gothic" panose="020B0502020202020204" pitchFamily="34" charset="0"/>
                          <a:ea typeface="ＭＳ Ｐゴシック" panose="020B0600070205080204" pitchFamily="50" charset="-128"/>
                        </a:rPr>
                        <a:t>  </a:t>
                      </a:r>
                      <a:r>
                        <a:rPr kumimoji="1" lang="ja-JP" altLang="en-US" sz="1400" b="0" i="0" u="none" strike="noStrike" cap="none" normalizeH="0" baseline="0">
                          <a:ln>
                            <a:noFill/>
                          </a:ln>
                          <a:solidFill>
                            <a:schemeClr val="tx1"/>
                          </a:solidFill>
                          <a:effectLst/>
                          <a:latin typeface="Century Gothic" panose="020B0502020202020204" pitchFamily="34" charset="0"/>
                          <a:ea typeface="ＭＳ Ｐゴシック" panose="020B0600070205080204" pitchFamily="50" charset="-128"/>
                        </a:rPr>
                        <a:t>月</a:t>
                      </a:r>
                      <a:r>
                        <a:rPr kumimoji="1" lang="en-US" altLang="ja-JP" sz="1400" b="0" i="0" u="none" strike="noStrike" cap="none" normalizeH="0" baseline="0">
                          <a:ln>
                            <a:noFill/>
                          </a:ln>
                          <a:solidFill>
                            <a:schemeClr val="tx1"/>
                          </a:solidFill>
                          <a:effectLst/>
                          <a:latin typeface="Century Gothic" panose="020B0502020202020204" pitchFamily="34" charset="0"/>
                          <a:ea typeface="ＭＳ Ｐゴシック" panose="020B0600070205080204" pitchFamily="50" charset="-128"/>
                        </a:rPr>
                        <a:t>  </a:t>
                      </a:r>
                      <a:r>
                        <a:rPr kumimoji="1" lang="ja-JP" altLang="en-US" sz="1400" b="0" i="0" u="none" strike="noStrike" cap="none" normalizeH="0" baseline="0">
                          <a:ln>
                            <a:noFill/>
                          </a:ln>
                          <a:solidFill>
                            <a:schemeClr val="tx1"/>
                          </a:solidFill>
                          <a:effectLst/>
                          <a:latin typeface="Century Gothic" panose="020B0502020202020204" pitchFamily="34" charset="0"/>
                          <a:ea typeface="ＭＳ Ｐゴシック" panose="020B0600070205080204" pitchFamily="50" charset="-128"/>
                        </a:rPr>
                        <a:t>日）</a:t>
                      </a:r>
                      <a:endParaRPr kumimoji="1" lang="en-US" altLang="ja-JP" sz="1400" b="0" i="0" u="none" strike="noStrike" cap="none" normalizeH="0" baseline="0">
                        <a:ln>
                          <a:noFill/>
                        </a:ln>
                        <a:solidFill>
                          <a:schemeClr val="tx1"/>
                        </a:solidFill>
                        <a:effectLst/>
                        <a:latin typeface="Century Gothic" panose="020B0502020202020204" pitchFamily="34" charset="0"/>
                        <a:ea typeface="ＭＳ Ｐゴシック" panose="020B0600070205080204" pitchFamily="50" charset="-128"/>
                      </a:endParaRPr>
                    </a:p>
                    <a:p>
                      <a:pPr marL="0" marR="0" lvl="0" indent="0" algn="l" defTabSz="457200" rtl="0" eaLnBrk="1" fontAlgn="base" latinLnBrk="0" hangingPunct="1">
                        <a:lnSpc>
                          <a:spcPct val="100000"/>
                        </a:lnSpc>
                        <a:spcBef>
                          <a:spcPct val="0"/>
                        </a:spcBef>
                        <a:spcAft>
                          <a:spcPct val="0"/>
                        </a:spcAft>
                        <a:buClrTx/>
                        <a:buSzTx/>
                        <a:buFontTx/>
                        <a:buNone/>
                        <a:tabLst/>
                      </a:pPr>
                      <a:endParaRPr kumimoji="1" lang="en-US" altLang="ja-JP" sz="1400" b="0" i="0" u="none" strike="noStrike" cap="none" normalizeH="0" baseline="0">
                        <a:ln>
                          <a:noFill/>
                        </a:ln>
                        <a:solidFill>
                          <a:schemeClr val="tx1"/>
                        </a:solidFill>
                        <a:effectLst/>
                        <a:latin typeface="Century Gothic" panose="020B0502020202020204" pitchFamily="34" charset="0"/>
                        <a:ea typeface="ＭＳ Ｐゴシック" panose="020B0600070205080204" pitchFamily="50" charset="-128"/>
                      </a:endParaRPr>
                    </a:p>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a:ln>
                            <a:noFill/>
                          </a:ln>
                          <a:solidFill>
                            <a:schemeClr val="tx1"/>
                          </a:solidFill>
                          <a:effectLst/>
                          <a:latin typeface="Century Gothic" panose="020B0502020202020204" pitchFamily="34" charset="0"/>
                          <a:ea typeface="ＭＳ Ｐゴシック" panose="020B0600070205080204" pitchFamily="50" charset="-128"/>
                        </a:rPr>
                        <a:t>□</a:t>
                      </a:r>
                      <a:r>
                        <a:rPr kumimoji="1" lang="ja-JP" altLang="en-US" sz="1400" b="0" i="0" u="none" strike="noStrike" cap="none" normalizeH="0" baseline="0">
                          <a:ln>
                            <a:noFill/>
                          </a:ln>
                          <a:solidFill>
                            <a:schemeClr val="tx1"/>
                          </a:solidFill>
                          <a:effectLst/>
                          <a:latin typeface="Century Gothic" panose="020B0502020202020204" pitchFamily="34" charset="0"/>
                          <a:ea typeface="ＭＳ Ｐゴシック" panose="020B0600070205080204" pitchFamily="50" charset="-128"/>
                        </a:rPr>
                        <a:t>　サービス開始に向け、具体的に準備中である</a:t>
                      </a:r>
                      <a:r>
                        <a:rPr kumimoji="1" lang="en-US" altLang="ja-JP" sz="1400" b="0" i="0" u="none" strike="noStrike" cap="none" normalizeH="0" baseline="0">
                          <a:ln>
                            <a:noFill/>
                          </a:ln>
                          <a:solidFill>
                            <a:schemeClr val="tx1"/>
                          </a:solidFill>
                          <a:effectLst/>
                          <a:latin typeface="Century Gothic" panose="020B0502020202020204" pitchFamily="34" charset="0"/>
                          <a:ea typeface="ＭＳ Ｐゴシック" panose="020B0600070205080204" pitchFamily="50" charset="-128"/>
                        </a:rPr>
                        <a:t> </a:t>
                      </a:r>
                      <a:r>
                        <a:rPr kumimoji="1" lang="ja-JP" altLang="en-US" sz="1200" b="0" i="0" u="none" strike="noStrike" cap="none" normalizeH="0" baseline="0">
                          <a:ln>
                            <a:noFill/>
                          </a:ln>
                          <a:solidFill>
                            <a:schemeClr val="tx1"/>
                          </a:solidFill>
                          <a:effectLst/>
                          <a:latin typeface="Century Gothic" panose="020B0502020202020204" pitchFamily="34" charset="0"/>
                          <a:ea typeface="ＭＳ Ｐゴシック" panose="020B0600070205080204" pitchFamily="50" charset="-128"/>
                        </a:rPr>
                        <a:t>（テストマーケティングなど進めている）</a:t>
                      </a:r>
                      <a:endParaRPr kumimoji="1" lang="en-US" altLang="ja-JP" sz="1200" b="0" i="0" u="none" strike="noStrike" cap="none" normalizeH="0" baseline="0">
                        <a:ln>
                          <a:noFill/>
                        </a:ln>
                        <a:solidFill>
                          <a:schemeClr val="tx1"/>
                        </a:solidFill>
                        <a:effectLst/>
                        <a:latin typeface="Century Gothic" panose="020B0502020202020204" pitchFamily="34" charset="0"/>
                        <a:ea typeface="ＭＳ Ｐゴシック" panose="020B0600070205080204" pitchFamily="50" charset="-128"/>
                      </a:endParaRPr>
                    </a:p>
                    <a:p>
                      <a:pPr marL="0" marR="0" lvl="0" indent="0" algn="l" defTabSz="4572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a:ln>
                            <a:noFill/>
                          </a:ln>
                          <a:solidFill>
                            <a:schemeClr val="tx1"/>
                          </a:solidFill>
                          <a:effectLst/>
                          <a:latin typeface="Century Gothic" panose="020B0502020202020204" pitchFamily="34" charset="0"/>
                          <a:ea typeface="ＭＳ Ｐゴシック" panose="020B0600070205080204" pitchFamily="50" charset="-128"/>
                        </a:rPr>
                        <a:t>　　</a:t>
                      </a:r>
                      <a:r>
                        <a:rPr kumimoji="1" lang="en-US" altLang="ja-JP" sz="1400" b="0" i="0" u="none" strike="noStrike" cap="none" normalizeH="0" baseline="0">
                          <a:ln>
                            <a:noFill/>
                          </a:ln>
                          <a:solidFill>
                            <a:schemeClr val="tx1"/>
                          </a:solidFill>
                          <a:effectLst/>
                          <a:latin typeface="Century Gothic" panose="020B0502020202020204" pitchFamily="34" charset="0"/>
                          <a:ea typeface="ＭＳ Ｐゴシック" panose="020B0600070205080204" pitchFamily="50" charset="-128"/>
                        </a:rPr>
                        <a:t> </a:t>
                      </a:r>
                      <a:r>
                        <a:rPr kumimoji="1" lang="ja-JP" altLang="en-US" sz="1400" b="0" i="0" u="none" strike="noStrike" cap="none" normalizeH="0" baseline="0">
                          <a:ln>
                            <a:noFill/>
                          </a:ln>
                          <a:solidFill>
                            <a:schemeClr val="tx1"/>
                          </a:solidFill>
                          <a:effectLst/>
                          <a:latin typeface="Century Gothic" panose="020B0502020202020204" pitchFamily="34" charset="0"/>
                          <a:ea typeface="ＭＳ Ｐゴシック" panose="020B0600070205080204" pitchFamily="50" charset="-128"/>
                        </a:rPr>
                        <a:t>（サービス開始予定日</a:t>
                      </a:r>
                      <a:r>
                        <a:rPr kumimoji="1" lang="en-US" altLang="ja-JP" sz="1400" b="0" i="0" u="none" strike="noStrike" cap="none" normalizeH="0" baseline="0">
                          <a:ln>
                            <a:noFill/>
                          </a:ln>
                          <a:solidFill>
                            <a:schemeClr val="tx1"/>
                          </a:solidFill>
                          <a:effectLst/>
                          <a:latin typeface="Century Gothic" panose="020B0502020202020204" pitchFamily="34" charset="0"/>
                          <a:ea typeface="ＭＳ Ｐゴシック" panose="020B0600070205080204" pitchFamily="50" charset="-128"/>
                        </a:rPr>
                        <a:t>      </a:t>
                      </a:r>
                      <a:r>
                        <a:rPr kumimoji="1" lang="ja-JP" altLang="en-US" sz="1400" b="0" i="0" u="none" strike="noStrike" cap="none" normalizeH="0" baseline="0">
                          <a:ln>
                            <a:noFill/>
                          </a:ln>
                          <a:solidFill>
                            <a:schemeClr val="tx1"/>
                          </a:solidFill>
                          <a:effectLst/>
                          <a:latin typeface="Century Gothic" panose="020B0502020202020204" pitchFamily="34" charset="0"/>
                          <a:ea typeface="ＭＳ Ｐゴシック" panose="020B0600070205080204" pitchFamily="50" charset="-128"/>
                        </a:rPr>
                        <a:t>年</a:t>
                      </a:r>
                      <a:r>
                        <a:rPr kumimoji="1" lang="en-US" altLang="ja-JP" sz="1400" b="0" i="0" u="none" strike="noStrike" cap="none" normalizeH="0" baseline="0">
                          <a:ln>
                            <a:noFill/>
                          </a:ln>
                          <a:solidFill>
                            <a:schemeClr val="tx1"/>
                          </a:solidFill>
                          <a:effectLst/>
                          <a:latin typeface="Century Gothic" panose="020B0502020202020204" pitchFamily="34" charset="0"/>
                          <a:ea typeface="ＭＳ Ｐゴシック" panose="020B0600070205080204" pitchFamily="50" charset="-128"/>
                        </a:rPr>
                        <a:t>     </a:t>
                      </a:r>
                      <a:r>
                        <a:rPr kumimoji="1" lang="ja-JP" altLang="en-US" sz="1400" b="0" i="0" u="none" strike="noStrike" cap="none" normalizeH="0" baseline="0">
                          <a:ln>
                            <a:noFill/>
                          </a:ln>
                          <a:solidFill>
                            <a:schemeClr val="tx1"/>
                          </a:solidFill>
                          <a:effectLst/>
                          <a:latin typeface="Century Gothic" panose="020B0502020202020204" pitchFamily="34" charset="0"/>
                          <a:ea typeface="ＭＳ Ｐゴシック" panose="020B0600070205080204" pitchFamily="50" charset="-128"/>
                        </a:rPr>
                        <a:t>月</a:t>
                      </a:r>
                      <a:r>
                        <a:rPr kumimoji="1" lang="en-US" altLang="ja-JP" sz="1400" b="0" i="0" u="none" strike="noStrike" cap="none" normalizeH="0" baseline="0">
                          <a:ln>
                            <a:noFill/>
                          </a:ln>
                          <a:solidFill>
                            <a:schemeClr val="tx1"/>
                          </a:solidFill>
                          <a:effectLst/>
                          <a:latin typeface="Century Gothic" panose="020B0502020202020204" pitchFamily="34" charset="0"/>
                          <a:ea typeface="ＭＳ Ｐゴシック" panose="020B0600070205080204" pitchFamily="50" charset="-128"/>
                        </a:rPr>
                        <a:t>     </a:t>
                      </a:r>
                      <a:r>
                        <a:rPr kumimoji="1" lang="ja-JP" altLang="en-US" sz="1400" b="0" i="0" u="none" strike="noStrike" cap="none" normalizeH="0" baseline="0">
                          <a:ln>
                            <a:noFill/>
                          </a:ln>
                          <a:solidFill>
                            <a:schemeClr val="tx1"/>
                          </a:solidFill>
                          <a:effectLst/>
                          <a:latin typeface="Century Gothic" panose="020B0502020202020204" pitchFamily="34" charset="0"/>
                          <a:ea typeface="ＭＳ Ｐゴシック" panose="020B0600070205080204" pitchFamily="50" charset="-128"/>
                        </a:rPr>
                        <a:t>日）</a:t>
                      </a:r>
                    </a:p>
                    <a:p>
                      <a:pPr marL="0" marR="0" lvl="0" indent="0" algn="l" defTabSz="4572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a:ln>
                          <a:noFill/>
                        </a:ln>
                        <a:solidFill>
                          <a:schemeClr val="tx1"/>
                        </a:solidFill>
                        <a:effectLst/>
                        <a:latin typeface="Century Gothic" panose="020B0502020202020204" pitchFamily="34" charset="0"/>
                        <a:ea typeface="ＭＳ Ｐゴシック" panose="020B0600070205080204" pitchFamily="50" charset="-128"/>
                      </a:endParaRPr>
                    </a:p>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a:ln>
                            <a:noFill/>
                          </a:ln>
                          <a:solidFill>
                            <a:schemeClr val="tx1"/>
                          </a:solidFill>
                          <a:effectLst/>
                          <a:latin typeface="Century Gothic" panose="020B0502020202020204" pitchFamily="34" charset="0"/>
                          <a:ea typeface="ＭＳ Ｐゴシック" panose="020B0600070205080204" pitchFamily="50" charset="-128"/>
                        </a:rPr>
                        <a:t>□</a:t>
                      </a:r>
                      <a:r>
                        <a:rPr kumimoji="1" lang="ja-JP" altLang="en-US" sz="1400" b="0" i="0" u="none" strike="noStrike" cap="none" normalizeH="0" baseline="0">
                          <a:ln>
                            <a:noFill/>
                          </a:ln>
                          <a:solidFill>
                            <a:schemeClr val="tx1"/>
                          </a:solidFill>
                          <a:effectLst/>
                          <a:latin typeface="Century Gothic" panose="020B0502020202020204" pitchFamily="34" charset="0"/>
                          <a:ea typeface="ＭＳ Ｐゴシック" panose="020B0600070205080204" pitchFamily="50" charset="-128"/>
                        </a:rPr>
                        <a:t>　プラン段階でこれから動き始めるステージである</a:t>
                      </a:r>
                      <a:endParaRPr kumimoji="1" lang="en-US" altLang="ja-JP" sz="1400" b="0" i="0" u="none" strike="noStrike" cap="none" normalizeH="0" baseline="0">
                        <a:ln>
                          <a:noFill/>
                        </a:ln>
                        <a:solidFill>
                          <a:schemeClr val="tx1"/>
                        </a:solidFill>
                        <a:effectLst/>
                        <a:latin typeface="Century Gothic" panose="020B0502020202020204" pitchFamily="34" charset="0"/>
                        <a:ea typeface="ＭＳ Ｐゴシック" panose="020B0600070205080204" pitchFamily="50" charset="-128"/>
                      </a:endParaRPr>
                    </a:p>
                  </a:txBody>
                  <a:tcPr marL="11022" marR="11022" marT="2857" marB="2857" anchor="ctr"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915847">
                <a:tc>
                  <a:txBody>
                    <a:bodyPr/>
                    <a:lstStyle>
                      <a:lvl1pPr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5pPr>
                      <a:lvl6pPr marL="25146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6pPr>
                      <a:lvl7pPr marL="29718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7pPr>
                      <a:lvl8pPr marL="34290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8pPr>
                      <a:lvl9pPr marL="38862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a:ln>
                            <a:noFill/>
                          </a:ln>
                          <a:solidFill>
                            <a:schemeClr val="tx1"/>
                          </a:solidFill>
                          <a:effectLst/>
                          <a:latin typeface="Century Gothic" panose="020B0502020202020204" pitchFamily="34" charset="0"/>
                          <a:ea typeface="ＭＳ Ｐゴシック" panose="020B0600070205080204" pitchFamily="50" charset="-128"/>
                        </a:rPr>
                        <a:t>組織体制の状況</a:t>
                      </a:r>
                      <a:endParaRPr kumimoji="1" lang="en-US" altLang="ja-JP" sz="1400" b="0" i="0" u="none" strike="noStrike" cap="none" normalizeH="0" baseline="0" dirty="0">
                        <a:ln>
                          <a:noFill/>
                        </a:ln>
                        <a:solidFill>
                          <a:schemeClr val="tx1"/>
                        </a:solidFill>
                        <a:effectLst/>
                        <a:latin typeface="Century Gothic" panose="020B0502020202020204" pitchFamily="34" charset="0"/>
                        <a:ea typeface="ＭＳ Ｐゴシック" panose="020B0600070205080204" pitchFamily="50" charset="-128"/>
                      </a:endParaRPr>
                    </a:p>
                  </a:txBody>
                  <a:tcPr marL="11022" marR="11022"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5pPr>
                      <a:lvl6pPr marL="25146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6pPr>
                      <a:lvl7pPr marL="29718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7pPr>
                      <a:lvl8pPr marL="34290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8pPr>
                      <a:lvl9pPr marL="38862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a:ln>
                            <a:noFill/>
                          </a:ln>
                          <a:solidFill>
                            <a:schemeClr val="tx1"/>
                          </a:solidFill>
                          <a:effectLst/>
                          <a:latin typeface="Century Gothic" panose="020B0502020202020204" pitchFamily="34" charset="0"/>
                          <a:ea typeface="ＭＳ Ｐゴシック" panose="020B0600070205080204" pitchFamily="50" charset="-128"/>
                        </a:rPr>
                        <a:t>常勤スタッフ：　名</a:t>
                      </a:r>
                      <a:endParaRPr kumimoji="1" lang="en-US" altLang="ja-JP" sz="1400" b="0" i="0" u="none" strike="noStrike" cap="none" normalizeH="0" baseline="0" dirty="0">
                        <a:ln>
                          <a:noFill/>
                        </a:ln>
                        <a:solidFill>
                          <a:schemeClr val="tx1"/>
                        </a:solidFill>
                        <a:effectLst/>
                        <a:latin typeface="Century Gothic" panose="020B0502020202020204" pitchFamily="34" charset="0"/>
                        <a:ea typeface="ＭＳ Ｐゴシック" panose="020B0600070205080204" pitchFamily="50" charset="-128"/>
                      </a:endParaRPr>
                    </a:p>
                    <a:p>
                      <a:pPr marL="0" marR="0" lvl="0" indent="0" algn="l" defTabSz="4572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a:ln>
                            <a:noFill/>
                          </a:ln>
                          <a:solidFill>
                            <a:schemeClr val="tx1"/>
                          </a:solidFill>
                          <a:effectLst/>
                          <a:latin typeface="Century Gothic" panose="020B0502020202020204" pitchFamily="34" charset="0"/>
                          <a:ea typeface="ＭＳ Ｐゴシック" panose="020B0600070205080204" pitchFamily="50" charset="-128"/>
                        </a:rPr>
                        <a:t>非常勤スタッフ：　名</a:t>
                      </a:r>
                      <a:endParaRPr kumimoji="1" lang="en-US" altLang="ja-JP" sz="1400" b="0" i="0" u="none" strike="noStrike" cap="none" normalizeH="0" baseline="0" dirty="0">
                        <a:ln>
                          <a:noFill/>
                        </a:ln>
                        <a:solidFill>
                          <a:schemeClr val="tx1"/>
                        </a:solidFill>
                        <a:effectLst/>
                        <a:latin typeface="Century Gothic" panose="020B0502020202020204" pitchFamily="34" charset="0"/>
                        <a:ea typeface="ＭＳ Ｐゴシック" panose="020B0600070205080204" pitchFamily="50" charset="-128"/>
                      </a:endParaRPr>
                    </a:p>
                    <a:p>
                      <a:pPr marL="0" marR="0" lvl="0" indent="0" algn="l" defTabSz="4572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a:ln>
                            <a:noFill/>
                          </a:ln>
                          <a:solidFill>
                            <a:schemeClr val="tx1"/>
                          </a:solidFill>
                          <a:effectLst/>
                          <a:latin typeface="Century Gothic" panose="020B0502020202020204" pitchFamily="34" charset="0"/>
                          <a:ea typeface="ＭＳ Ｐゴシック" panose="020B0600070205080204" pitchFamily="50" charset="-128"/>
                        </a:rPr>
                        <a:t>無償ボランティアスタッフ：　名</a:t>
                      </a:r>
                      <a:endParaRPr kumimoji="1" lang="en-US" altLang="ja-JP" sz="1400" b="0" i="0" u="none" strike="noStrike" cap="none" normalizeH="0" baseline="0" dirty="0">
                        <a:ln>
                          <a:noFill/>
                        </a:ln>
                        <a:solidFill>
                          <a:schemeClr val="tx1"/>
                        </a:solidFill>
                        <a:effectLst/>
                        <a:latin typeface="Century Gothic" panose="020B0502020202020204" pitchFamily="34" charset="0"/>
                        <a:ea typeface="ＭＳ Ｐゴシック" panose="020B0600070205080204" pitchFamily="50" charset="-128"/>
                      </a:endParaRPr>
                    </a:p>
                    <a:p>
                      <a:pPr marL="0" marR="0" lvl="0" indent="0" algn="l" defTabSz="4572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a:ln>
                            <a:noFill/>
                          </a:ln>
                          <a:solidFill>
                            <a:schemeClr val="tx1"/>
                          </a:solidFill>
                          <a:effectLst/>
                          <a:latin typeface="Century Gothic" panose="020B0502020202020204" pitchFamily="34" charset="0"/>
                          <a:ea typeface="ＭＳ Ｐゴシック" panose="020B0600070205080204" pitchFamily="50" charset="-128"/>
                        </a:rPr>
                        <a:t>その他：</a:t>
                      </a:r>
                      <a:endParaRPr kumimoji="1" lang="en-US" altLang="ja-JP" sz="1400" b="0" i="0" u="none" strike="noStrike" cap="none" normalizeH="0" baseline="0" dirty="0">
                        <a:ln>
                          <a:noFill/>
                        </a:ln>
                        <a:solidFill>
                          <a:schemeClr val="tx1"/>
                        </a:solidFill>
                        <a:effectLst/>
                        <a:latin typeface="Century Gothic" panose="020B0502020202020204" pitchFamily="34" charset="0"/>
                        <a:ea typeface="ＭＳ Ｐゴシック" panose="020B0600070205080204" pitchFamily="50" charset="-128"/>
                      </a:endParaRPr>
                    </a:p>
                  </a:txBody>
                  <a:tcPr marL="11022" marR="11022" marT="0" marB="0" anchor="ctr"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bl>
          </a:graphicData>
        </a:graphic>
      </p:graphicFrame>
      <p:sp>
        <p:nvSpPr>
          <p:cNvPr id="17435" name="タイトル 1"/>
          <p:cNvSpPr>
            <a:spLocks noGrp="1"/>
          </p:cNvSpPr>
          <p:nvPr>
            <p:ph type="title"/>
          </p:nvPr>
        </p:nvSpPr>
        <p:spPr/>
        <p:txBody>
          <a:bodyPr/>
          <a:lstStyle/>
          <a:p>
            <a:r>
              <a:rPr lang="en-US" altLang="ja-JP" sz="1400"/>
              <a:t>2</a:t>
            </a:r>
            <a:r>
              <a:rPr lang="ja-JP" altLang="en-US" sz="1400"/>
              <a:t>．団体（法人）、事業について</a:t>
            </a:r>
          </a:p>
        </p:txBody>
      </p:sp>
      <p:sp>
        <p:nvSpPr>
          <p:cNvPr id="17437" name="スライド番号プレースホルダー 5"/>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14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1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1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12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1200">
                <a:solidFill>
                  <a:schemeClr val="tx1"/>
                </a:solidFill>
                <a:latin typeface="Calibri" panose="020F0502020204030204" pitchFamily="34" charset="0"/>
                <a:ea typeface="ＭＳ Ｐゴシック" panose="020B0600070205080204" pitchFamily="50" charset="-128"/>
              </a:defRPr>
            </a:lvl5pPr>
            <a:lvl6pPr marL="2514600" indent="-228600" defTabSz="457200" eaLnBrk="0" fontAlgn="base" hangingPunct="0">
              <a:spcBef>
                <a:spcPct val="20000"/>
              </a:spcBef>
              <a:spcAft>
                <a:spcPct val="0"/>
              </a:spcAft>
              <a:buFont typeface="Arial" panose="020B0604020202020204" pitchFamily="34" charset="0"/>
              <a:buChar char="»"/>
              <a:defRPr kumimoji="1" sz="1200">
                <a:solidFill>
                  <a:schemeClr val="tx1"/>
                </a:solidFill>
                <a:latin typeface="Calibri" panose="020F0502020204030204" pitchFamily="34" charset="0"/>
                <a:ea typeface="ＭＳ Ｐゴシック" panose="020B0600070205080204" pitchFamily="50" charset="-128"/>
              </a:defRPr>
            </a:lvl6pPr>
            <a:lvl7pPr marL="2971800" indent="-228600" defTabSz="457200" eaLnBrk="0" fontAlgn="base" hangingPunct="0">
              <a:spcBef>
                <a:spcPct val="20000"/>
              </a:spcBef>
              <a:spcAft>
                <a:spcPct val="0"/>
              </a:spcAft>
              <a:buFont typeface="Arial" panose="020B0604020202020204" pitchFamily="34" charset="0"/>
              <a:buChar char="»"/>
              <a:defRPr kumimoji="1" sz="1200">
                <a:solidFill>
                  <a:schemeClr val="tx1"/>
                </a:solidFill>
                <a:latin typeface="Calibri" panose="020F0502020204030204" pitchFamily="34" charset="0"/>
                <a:ea typeface="ＭＳ Ｐゴシック" panose="020B0600070205080204" pitchFamily="50" charset="-128"/>
              </a:defRPr>
            </a:lvl7pPr>
            <a:lvl8pPr marL="3429000" indent="-228600" defTabSz="457200" eaLnBrk="0" fontAlgn="base" hangingPunct="0">
              <a:spcBef>
                <a:spcPct val="20000"/>
              </a:spcBef>
              <a:spcAft>
                <a:spcPct val="0"/>
              </a:spcAft>
              <a:buFont typeface="Arial" panose="020B0604020202020204" pitchFamily="34" charset="0"/>
              <a:buChar char="»"/>
              <a:defRPr kumimoji="1" sz="1200">
                <a:solidFill>
                  <a:schemeClr val="tx1"/>
                </a:solidFill>
                <a:latin typeface="Calibri" panose="020F0502020204030204" pitchFamily="34" charset="0"/>
                <a:ea typeface="ＭＳ Ｐゴシック" panose="020B0600070205080204" pitchFamily="50" charset="-128"/>
              </a:defRPr>
            </a:lvl8pPr>
            <a:lvl9pPr marL="3886200" indent="-228600" defTabSz="457200" eaLnBrk="0" fontAlgn="base" hangingPunct="0">
              <a:spcBef>
                <a:spcPct val="20000"/>
              </a:spcBef>
              <a:spcAft>
                <a:spcPct val="0"/>
              </a:spcAft>
              <a:buFont typeface="Arial" panose="020B0604020202020204" pitchFamily="34" charset="0"/>
              <a:buChar char="»"/>
              <a:defRPr kumimoji="1" sz="12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fld id="{D2531053-311E-4DC0-8FEB-2210BA618879}" type="slidenum">
              <a:rPr lang="ja-JP" altLang="en-US" sz="1200" smtClean="0">
                <a:solidFill>
                  <a:srgbClr val="000000"/>
                </a:solidFill>
              </a:rPr>
              <a:pPr>
                <a:spcBef>
                  <a:spcPct val="0"/>
                </a:spcBef>
                <a:buFontTx/>
                <a:buNone/>
              </a:pPr>
              <a:t>3</a:t>
            </a:fld>
            <a:endParaRPr lang="ja-JP" altLang="en-US" sz="1200">
              <a:solidFill>
                <a:srgbClr val="000000"/>
              </a:solidFill>
            </a:endParaRPr>
          </a:p>
        </p:txBody>
      </p:sp>
      <p:sp>
        <p:nvSpPr>
          <p:cNvPr id="7" name="フッター プレースホルダー 4">
            <a:extLst>
              <a:ext uri="{FF2B5EF4-FFF2-40B4-BE49-F238E27FC236}">
                <a16:creationId xmlns:a16="http://schemas.microsoft.com/office/drawing/2014/main" id="{82CED9EB-7A51-0143-BFB6-ABBEC0EE9CA7}"/>
              </a:ext>
            </a:extLst>
          </p:cNvPr>
          <p:cNvSpPr>
            <a:spLocks noGrp="1"/>
          </p:cNvSpPr>
          <p:nvPr>
            <p:ph type="ftr" sz="quarter" idx="10"/>
          </p:nvPr>
        </p:nvSpPr>
        <p:spPr bwMode="auto">
          <a:xfrm>
            <a:off x="2590800" y="6491288"/>
            <a:ext cx="39624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14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1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1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12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1200">
                <a:solidFill>
                  <a:schemeClr val="tx1"/>
                </a:solidFill>
                <a:latin typeface="Calibri" panose="020F0502020204030204" pitchFamily="34" charset="0"/>
                <a:ea typeface="ＭＳ Ｐゴシック" panose="020B0600070205080204" pitchFamily="50" charset="-128"/>
              </a:defRPr>
            </a:lvl5pPr>
            <a:lvl6pPr marL="2514600" indent="-228600" defTabSz="457200" eaLnBrk="0" fontAlgn="base" hangingPunct="0">
              <a:spcBef>
                <a:spcPct val="20000"/>
              </a:spcBef>
              <a:spcAft>
                <a:spcPct val="0"/>
              </a:spcAft>
              <a:buFont typeface="Arial" panose="020B0604020202020204" pitchFamily="34" charset="0"/>
              <a:buChar char="»"/>
              <a:defRPr kumimoji="1" sz="1200">
                <a:solidFill>
                  <a:schemeClr val="tx1"/>
                </a:solidFill>
                <a:latin typeface="Calibri" panose="020F0502020204030204" pitchFamily="34" charset="0"/>
                <a:ea typeface="ＭＳ Ｐゴシック" panose="020B0600070205080204" pitchFamily="50" charset="-128"/>
              </a:defRPr>
            </a:lvl6pPr>
            <a:lvl7pPr marL="2971800" indent="-228600" defTabSz="457200" eaLnBrk="0" fontAlgn="base" hangingPunct="0">
              <a:spcBef>
                <a:spcPct val="20000"/>
              </a:spcBef>
              <a:spcAft>
                <a:spcPct val="0"/>
              </a:spcAft>
              <a:buFont typeface="Arial" panose="020B0604020202020204" pitchFamily="34" charset="0"/>
              <a:buChar char="»"/>
              <a:defRPr kumimoji="1" sz="1200">
                <a:solidFill>
                  <a:schemeClr val="tx1"/>
                </a:solidFill>
                <a:latin typeface="Calibri" panose="020F0502020204030204" pitchFamily="34" charset="0"/>
                <a:ea typeface="ＭＳ Ｐゴシック" panose="020B0600070205080204" pitchFamily="50" charset="-128"/>
              </a:defRPr>
            </a:lvl7pPr>
            <a:lvl8pPr marL="3429000" indent="-228600" defTabSz="457200" eaLnBrk="0" fontAlgn="base" hangingPunct="0">
              <a:spcBef>
                <a:spcPct val="20000"/>
              </a:spcBef>
              <a:spcAft>
                <a:spcPct val="0"/>
              </a:spcAft>
              <a:buFont typeface="Arial" panose="020B0604020202020204" pitchFamily="34" charset="0"/>
              <a:buChar char="»"/>
              <a:defRPr kumimoji="1" sz="1200">
                <a:solidFill>
                  <a:schemeClr val="tx1"/>
                </a:solidFill>
                <a:latin typeface="Calibri" panose="020F0502020204030204" pitchFamily="34" charset="0"/>
                <a:ea typeface="ＭＳ Ｐゴシック" panose="020B0600070205080204" pitchFamily="50" charset="-128"/>
              </a:defRPr>
            </a:lvl8pPr>
            <a:lvl9pPr marL="3886200" indent="-228600" defTabSz="457200" eaLnBrk="0" fontAlgn="base" hangingPunct="0">
              <a:spcBef>
                <a:spcPct val="20000"/>
              </a:spcBef>
              <a:spcAft>
                <a:spcPct val="0"/>
              </a:spcAft>
              <a:buFont typeface="Arial" panose="020B0604020202020204" pitchFamily="34" charset="0"/>
              <a:buChar char="»"/>
              <a:defRPr kumimoji="1" sz="12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r>
              <a:rPr lang="en-US" altLang="ja-JP" sz="800" dirty="0">
                <a:solidFill>
                  <a:srgbClr val="000000"/>
                </a:solidFill>
                <a:latin typeface="Century Gothic" panose="020B0502020202020204" pitchFamily="34" charset="0"/>
              </a:rPr>
              <a:t>Copyright(C)2018</a:t>
            </a:r>
            <a:r>
              <a:rPr lang="ja-JP" altLang="en-US" sz="800" dirty="0">
                <a:solidFill>
                  <a:srgbClr val="000000"/>
                </a:solidFill>
                <a:latin typeface="Century Gothic" panose="020B0502020202020204" pitchFamily="34" charset="0"/>
              </a:rPr>
              <a:t>　東海若手起業塾実行委員会　</a:t>
            </a:r>
            <a:r>
              <a:rPr lang="en-US" altLang="ja-JP" sz="800" dirty="0">
                <a:solidFill>
                  <a:srgbClr val="000000"/>
                </a:solidFill>
                <a:latin typeface="Century Gothic" panose="020B0502020202020204" pitchFamily="34" charset="0"/>
              </a:rPr>
              <a:t>All rights reserved</a:t>
            </a:r>
            <a:endParaRPr lang="ja-JP" altLang="en-US" sz="800" dirty="0">
              <a:solidFill>
                <a:srgbClr val="000000"/>
              </a:solidFill>
              <a:latin typeface="Century Gothic" panose="020B0502020202020204"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タイトル 2"/>
          <p:cNvSpPr>
            <a:spLocks noGrp="1"/>
          </p:cNvSpPr>
          <p:nvPr>
            <p:ph type="title"/>
          </p:nvPr>
        </p:nvSpPr>
        <p:spPr/>
        <p:txBody>
          <a:bodyPr/>
          <a:lstStyle/>
          <a:p>
            <a:r>
              <a:rPr lang="en-US" altLang="ja-JP" sz="1400" dirty="0"/>
              <a:t>3</a:t>
            </a:r>
            <a:r>
              <a:rPr lang="ja-JP" altLang="en-US" sz="1400" dirty="0" err="1"/>
              <a:t>．</a:t>
            </a:r>
            <a:r>
              <a:rPr lang="ja-JP" altLang="en-US" sz="1400" dirty="0"/>
              <a:t>プロフィール　（可能な限り具体的にご記入ください）</a:t>
            </a:r>
          </a:p>
        </p:txBody>
      </p:sp>
      <p:sp>
        <p:nvSpPr>
          <p:cNvPr id="2" name="コンテンツ プレースホルダー 1"/>
          <p:cNvSpPr>
            <a:spLocks noGrp="1"/>
          </p:cNvSpPr>
          <p:nvPr>
            <p:ph idx="1"/>
          </p:nvPr>
        </p:nvSpPr>
        <p:spPr/>
        <p:style>
          <a:lnRef idx="2">
            <a:schemeClr val="dk1"/>
          </a:lnRef>
          <a:fillRef idx="1">
            <a:schemeClr val="lt1"/>
          </a:fillRef>
          <a:effectRef idx="0">
            <a:schemeClr val="dk1"/>
          </a:effectRef>
          <a:fontRef idx="minor">
            <a:schemeClr val="dk1"/>
          </a:fontRef>
        </p:style>
        <p:txBody>
          <a:bodyPr rtlCol="0">
            <a:normAutofit/>
          </a:bodyPr>
          <a:lstStyle/>
          <a:p>
            <a:pPr eaLnBrk="1" fontAlgn="auto" hangingPunct="1">
              <a:spcAft>
                <a:spcPts val="0"/>
              </a:spcAft>
              <a:buFont typeface="Arial" charset="0"/>
              <a:buChar char="•"/>
              <a:defRPr/>
            </a:pPr>
            <a:r>
              <a:rPr lang="ja-JP" altLang="en-US" dirty="0"/>
              <a:t>応募者（個人）のプロフィール</a:t>
            </a:r>
            <a:endParaRPr lang="en-US" altLang="ja-JP" dirty="0"/>
          </a:p>
          <a:p>
            <a:pPr lvl="1" eaLnBrk="1" fontAlgn="auto" hangingPunct="1">
              <a:spcAft>
                <a:spcPts val="0"/>
              </a:spcAft>
              <a:buFont typeface="Arial" charset="0"/>
              <a:buChar char="–"/>
              <a:defRPr/>
            </a:pPr>
            <a:endParaRPr lang="en-US" altLang="ja-JP" dirty="0"/>
          </a:p>
          <a:p>
            <a:pPr lvl="1" eaLnBrk="1" fontAlgn="auto" hangingPunct="1">
              <a:spcAft>
                <a:spcPts val="0"/>
              </a:spcAft>
              <a:buFont typeface="Arial" charset="0"/>
              <a:buChar char="–"/>
              <a:defRPr/>
            </a:pPr>
            <a:endParaRPr lang="en-US" altLang="ja-JP" dirty="0"/>
          </a:p>
          <a:p>
            <a:pPr lvl="1" eaLnBrk="1" fontAlgn="auto" hangingPunct="1">
              <a:spcAft>
                <a:spcPts val="0"/>
              </a:spcAft>
              <a:buFont typeface="Arial" charset="0"/>
              <a:buChar char="–"/>
              <a:defRPr/>
            </a:pPr>
            <a:endParaRPr lang="en-US" altLang="ja-JP" dirty="0"/>
          </a:p>
          <a:p>
            <a:pPr lvl="1" eaLnBrk="1" fontAlgn="auto" hangingPunct="1">
              <a:spcAft>
                <a:spcPts val="0"/>
              </a:spcAft>
              <a:buFont typeface="Arial" charset="0"/>
              <a:buChar char="–"/>
              <a:defRPr/>
            </a:pPr>
            <a:endParaRPr lang="en-US" altLang="ja-JP" dirty="0"/>
          </a:p>
          <a:p>
            <a:pPr lvl="1" eaLnBrk="1" fontAlgn="auto" hangingPunct="1">
              <a:spcAft>
                <a:spcPts val="0"/>
              </a:spcAft>
              <a:buFont typeface="Arial" charset="0"/>
              <a:buChar char="–"/>
              <a:defRPr/>
            </a:pPr>
            <a:endParaRPr lang="en-US" altLang="ja-JP" dirty="0"/>
          </a:p>
          <a:p>
            <a:pPr lvl="1" eaLnBrk="1" fontAlgn="auto" hangingPunct="1">
              <a:spcAft>
                <a:spcPts val="0"/>
              </a:spcAft>
              <a:buFont typeface="Arial" charset="0"/>
              <a:buChar char="–"/>
              <a:defRPr/>
            </a:pPr>
            <a:endParaRPr lang="en-US" altLang="ja-JP" dirty="0"/>
          </a:p>
          <a:p>
            <a:pPr eaLnBrk="1" fontAlgn="auto" hangingPunct="1">
              <a:spcAft>
                <a:spcPts val="0"/>
              </a:spcAft>
              <a:buFont typeface="Arial" charset="0"/>
              <a:buChar char="•"/>
              <a:defRPr/>
            </a:pPr>
            <a:r>
              <a:rPr lang="ja-JP" altLang="en-US" dirty="0"/>
              <a:t>この事業に取り組む動機やキッカケ、抱えている夢</a:t>
            </a:r>
            <a:endParaRPr lang="en-US" altLang="ja-JP" dirty="0"/>
          </a:p>
          <a:p>
            <a:pPr lvl="1" eaLnBrk="1" fontAlgn="auto" hangingPunct="1">
              <a:spcAft>
                <a:spcPts val="0"/>
              </a:spcAft>
              <a:buFont typeface="Arial" charset="0"/>
              <a:buChar char="–"/>
              <a:defRPr/>
            </a:pPr>
            <a:endParaRPr lang="en-US" altLang="ja-JP" dirty="0"/>
          </a:p>
          <a:p>
            <a:pPr lvl="1" eaLnBrk="1" fontAlgn="auto" hangingPunct="1">
              <a:spcAft>
                <a:spcPts val="0"/>
              </a:spcAft>
              <a:buFont typeface="Arial" charset="0"/>
              <a:buChar char="–"/>
              <a:defRPr/>
            </a:pPr>
            <a:endParaRPr lang="en-US" altLang="ja-JP" dirty="0"/>
          </a:p>
          <a:p>
            <a:pPr lvl="1" eaLnBrk="1" fontAlgn="auto" hangingPunct="1">
              <a:spcAft>
                <a:spcPts val="0"/>
              </a:spcAft>
              <a:buFont typeface="Arial" charset="0"/>
              <a:buChar char="–"/>
              <a:defRPr/>
            </a:pPr>
            <a:endParaRPr lang="en-US" altLang="ja-JP" dirty="0"/>
          </a:p>
          <a:p>
            <a:pPr lvl="1" eaLnBrk="1" fontAlgn="auto" hangingPunct="1">
              <a:spcAft>
                <a:spcPts val="0"/>
              </a:spcAft>
              <a:buFont typeface="Arial" charset="0"/>
              <a:buChar char="–"/>
              <a:defRPr/>
            </a:pPr>
            <a:endParaRPr lang="en-US" altLang="ja-JP" dirty="0"/>
          </a:p>
        </p:txBody>
      </p:sp>
      <p:sp>
        <p:nvSpPr>
          <p:cNvPr id="18437" name="スライド番号プレースホルダー 5"/>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14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1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1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12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1200">
                <a:solidFill>
                  <a:schemeClr val="tx1"/>
                </a:solidFill>
                <a:latin typeface="Calibri" panose="020F0502020204030204" pitchFamily="34" charset="0"/>
                <a:ea typeface="ＭＳ Ｐゴシック" panose="020B0600070205080204" pitchFamily="50" charset="-128"/>
              </a:defRPr>
            </a:lvl5pPr>
            <a:lvl6pPr marL="2514600" indent="-228600" defTabSz="457200" eaLnBrk="0" fontAlgn="base" hangingPunct="0">
              <a:spcBef>
                <a:spcPct val="20000"/>
              </a:spcBef>
              <a:spcAft>
                <a:spcPct val="0"/>
              </a:spcAft>
              <a:buFont typeface="Arial" panose="020B0604020202020204" pitchFamily="34" charset="0"/>
              <a:buChar char="»"/>
              <a:defRPr kumimoji="1" sz="1200">
                <a:solidFill>
                  <a:schemeClr val="tx1"/>
                </a:solidFill>
                <a:latin typeface="Calibri" panose="020F0502020204030204" pitchFamily="34" charset="0"/>
                <a:ea typeface="ＭＳ Ｐゴシック" panose="020B0600070205080204" pitchFamily="50" charset="-128"/>
              </a:defRPr>
            </a:lvl6pPr>
            <a:lvl7pPr marL="2971800" indent="-228600" defTabSz="457200" eaLnBrk="0" fontAlgn="base" hangingPunct="0">
              <a:spcBef>
                <a:spcPct val="20000"/>
              </a:spcBef>
              <a:spcAft>
                <a:spcPct val="0"/>
              </a:spcAft>
              <a:buFont typeface="Arial" panose="020B0604020202020204" pitchFamily="34" charset="0"/>
              <a:buChar char="»"/>
              <a:defRPr kumimoji="1" sz="1200">
                <a:solidFill>
                  <a:schemeClr val="tx1"/>
                </a:solidFill>
                <a:latin typeface="Calibri" panose="020F0502020204030204" pitchFamily="34" charset="0"/>
                <a:ea typeface="ＭＳ Ｐゴシック" panose="020B0600070205080204" pitchFamily="50" charset="-128"/>
              </a:defRPr>
            </a:lvl7pPr>
            <a:lvl8pPr marL="3429000" indent="-228600" defTabSz="457200" eaLnBrk="0" fontAlgn="base" hangingPunct="0">
              <a:spcBef>
                <a:spcPct val="20000"/>
              </a:spcBef>
              <a:spcAft>
                <a:spcPct val="0"/>
              </a:spcAft>
              <a:buFont typeface="Arial" panose="020B0604020202020204" pitchFamily="34" charset="0"/>
              <a:buChar char="»"/>
              <a:defRPr kumimoji="1" sz="1200">
                <a:solidFill>
                  <a:schemeClr val="tx1"/>
                </a:solidFill>
                <a:latin typeface="Calibri" panose="020F0502020204030204" pitchFamily="34" charset="0"/>
                <a:ea typeface="ＭＳ Ｐゴシック" panose="020B0600070205080204" pitchFamily="50" charset="-128"/>
              </a:defRPr>
            </a:lvl8pPr>
            <a:lvl9pPr marL="3886200" indent="-228600" defTabSz="457200" eaLnBrk="0" fontAlgn="base" hangingPunct="0">
              <a:spcBef>
                <a:spcPct val="20000"/>
              </a:spcBef>
              <a:spcAft>
                <a:spcPct val="0"/>
              </a:spcAft>
              <a:buFont typeface="Arial" panose="020B0604020202020204" pitchFamily="34" charset="0"/>
              <a:buChar char="»"/>
              <a:defRPr kumimoji="1" sz="12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fld id="{41A9E1AD-059F-4347-A0AE-9B9D25631DD7}" type="slidenum">
              <a:rPr lang="ja-JP" altLang="en-US" sz="1200" smtClean="0">
                <a:solidFill>
                  <a:srgbClr val="000000"/>
                </a:solidFill>
              </a:rPr>
              <a:pPr>
                <a:spcBef>
                  <a:spcPct val="0"/>
                </a:spcBef>
                <a:buFontTx/>
                <a:buNone/>
              </a:pPr>
              <a:t>4</a:t>
            </a:fld>
            <a:endParaRPr lang="ja-JP" altLang="en-US" sz="1200">
              <a:solidFill>
                <a:srgbClr val="000000"/>
              </a:solidFill>
            </a:endParaRPr>
          </a:p>
        </p:txBody>
      </p:sp>
      <p:sp>
        <p:nvSpPr>
          <p:cNvPr id="5" name="フッター プレースホルダー 4">
            <a:extLst>
              <a:ext uri="{FF2B5EF4-FFF2-40B4-BE49-F238E27FC236}">
                <a16:creationId xmlns:a16="http://schemas.microsoft.com/office/drawing/2014/main" id="{D412BACC-B47F-F14D-93E2-65845CBA610B}"/>
              </a:ext>
            </a:extLst>
          </p:cNvPr>
          <p:cNvSpPr>
            <a:spLocks noGrp="1"/>
          </p:cNvSpPr>
          <p:nvPr>
            <p:ph type="ftr" sz="quarter" idx="10"/>
          </p:nvPr>
        </p:nvSpPr>
        <p:spPr bwMode="auto">
          <a:xfrm>
            <a:off x="2590800" y="6491288"/>
            <a:ext cx="39624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14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1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1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12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1200">
                <a:solidFill>
                  <a:schemeClr val="tx1"/>
                </a:solidFill>
                <a:latin typeface="Calibri" panose="020F0502020204030204" pitchFamily="34" charset="0"/>
                <a:ea typeface="ＭＳ Ｐゴシック" panose="020B0600070205080204" pitchFamily="50" charset="-128"/>
              </a:defRPr>
            </a:lvl5pPr>
            <a:lvl6pPr marL="2514600" indent="-228600" defTabSz="457200" eaLnBrk="0" fontAlgn="base" hangingPunct="0">
              <a:spcBef>
                <a:spcPct val="20000"/>
              </a:spcBef>
              <a:spcAft>
                <a:spcPct val="0"/>
              </a:spcAft>
              <a:buFont typeface="Arial" panose="020B0604020202020204" pitchFamily="34" charset="0"/>
              <a:buChar char="»"/>
              <a:defRPr kumimoji="1" sz="1200">
                <a:solidFill>
                  <a:schemeClr val="tx1"/>
                </a:solidFill>
                <a:latin typeface="Calibri" panose="020F0502020204030204" pitchFamily="34" charset="0"/>
                <a:ea typeface="ＭＳ Ｐゴシック" panose="020B0600070205080204" pitchFamily="50" charset="-128"/>
              </a:defRPr>
            </a:lvl6pPr>
            <a:lvl7pPr marL="2971800" indent="-228600" defTabSz="457200" eaLnBrk="0" fontAlgn="base" hangingPunct="0">
              <a:spcBef>
                <a:spcPct val="20000"/>
              </a:spcBef>
              <a:spcAft>
                <a:spcPct val="0"/>
              </a:spcAft>
              <a:buFont typeface="Arial" panose="020B0604020202020204" pitchFamily="34" charset="0"/>
              <a:buChar char="»"/>
              <a:defRPr kumimoji="1" sz="1200">
                <a:solidFill>
                  <a:schemeClr val="tx1"/>
                </a:solidFill>
                <a:latin typeface="Calibri" panose="020F0502020204030204" pitchFamily="34" charset="0"/>
                <a:ea typeface="ＭＳ Ｐゴシック" panose="020B0600070205080204" pitchFamily="50" charset="-128"/>
              </a:defRPr>
            </a:lvl7pPr>
            <a:lvl8pPr marL="3429000" indent="-228600" defTabSz="457200" eaLnBrk="0" fontAlgn="base" hangingPunct="0">
              <a:spcBef>
                <a:spcPct val="20000"/>
              </a:spcBef>
              <a:spcAft>
                <a:spcPct val="0"/>
              </a:spcAft>
              <a:buFont typeface="Arial" panose="020B0604020202020204" pitchFamily="34" charset="0"/>
              <a:buChar char="»"/>
              <a:defRPr kumimoji="1" sz="1200">
                <a:solidFill>
                  <a:schemeClr val="tx1"/>
                </a:solidFill>
                <a:latin typeface="Calibri" panose="020F0502020204030204" pitchFamily="34" charset="0"/>
                <a:ea typeface="ＭＳ Ｐゴシック" panose="020B0600070205080204" pitchFamily="50" charset="-128"/>
              </a:defRPr>
            </a:lvl8pPr>
            <a:lvl9pPr marL="3886200" indent="-228600" defTabSz="457200" eaLnBrk="0" fontAlgn="base" hangingPunct="0">
              <a:spcBef>
                <a:spcPct val="20000"/>
              </a:spcBef>
              <a:spcAft>
                <a:spcPct val="0"/>
              </a:spcAft>
              <a:buFont typeface="Arial" panose="020B0604020202020204" pitchFamily="34" charset="0"/>
              <a:buChar char="»"/>
              <a:defRPr kumimoji="1" sz="12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r>
              <a:rPr lang="en-US" altLang="ja-JP" sz="800" dirty="0">
                <a:solidFill>
                  <a:srgbClr val="000000"/>
                </a:solidFill>
                <a:latin typeface="Century Gothic" panose="020B0502020202020204" pitchFamily="34" charset="0"/>
              </a:rPr>
              <a:t>Copyright(C)2018</a:t>
            </a:r>
            <a:r>
              <a:rPr lang="ja-JP" altLang="en-US" sz="800" dirty="0">
                <a:solidFill>
                  <a:srgbClr val="000000"/>
                </a:solidFill>
                <a:latin typeface="Century Gothic" panose="020B0502020202020204" pitchFamily="34" charset="0"/>
              </a:rPr>
              <a:t>　東海若手起業塾実行委員会　</a:t>
            </a:r>
            <a:r>
              <a:rPr lang="en-US" altLang="ja-JP" sz="800" dirty="0">
                <a:solidFill>
                  <a:srgbClr val="000000"/>
                </a:solidFill>
                <a:latin typeface="Century Gothic" panose="020B0502020202020204" pitchFamily="34" charset="0"/>
              </a:rPr>
              <a:t>All rights reserved</a:t>
            </a:r>
            <a:endParaRPr lang="ja-JP" altLang="en-US" sz="800" dirty="0">
              <a:solidFill>
                <a:srgbClr val="000000"/>
              </a:solidFill>
              <a:latin typeface="Century Gothic" panose="020B0502020202020204"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テキスト ボックス 8"/>
          <p:cNvSpPr txBox="1">
            <a:spLocks noChangeArrowheads="1"/>
          </p:cNvSpPr>
          <p:nvPr/>
        </p:nvSpPr>
        <p:spPr bwMode="auto">
          <a:xfrm>
            <a:off x="457200" y="517525"/>
            <a:ext cx="868680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14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1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1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12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1200">
                <a:solidFill>
                  <a:schemeClr val="tx1"/>
                </a:solidFill>
                <a:latin typeface="Calibri" panose="020F0502020204030204" pitchFamily="34" charset="0"/>
                <a:ea typeface="ＭＳ Ｐゴシック" panose="020B0600070205080204" pitchFamily="50" charset="-128"/>
              </a:defRPr>
            </a:lvl5pPr>
            <a:lvl6pPr marL="2514600" indent="-228600" defTabSz="457200" eaLnBrk="0" fontAlgn="base" hangingPunct="0">
              <a:spcBef>
                <a:spcPct val="20000"/>
              </a:spcBef>
              <a:spcAft>
                <a:spcPct val="0"/>
              </a:spcAft>
              <a:buFont typeface="Arial" panose="020B0604020202020204" pitchFamily="34" charset="0"/>
              <a:buChar char="»"/>
              <a:defRPr kumimoji="1" sz="1200">
                <a:solidFill>
                  <a:schemeClr val="tx1"/>
                </a:solidFill>
                <a:latin typeface="Calibri" panose="020F0502020204030204" pitchFamily="34" charset="0"/>
                <a:ea typeface="ＭＳ Ｐゴシック" panose="020B0600070205080204" pitchFamily="50" charset="-128"/>
              </a:defRPr>
            </a:lvl6pPr>
            <a:lvl7pPr marL="2971800" indent="-228600" defTabSz="457200" eaLnBrk="0" fontAlgn="base" hangingPunct="0">
              <a:spcBef>
                <a:spcPct val="20000"/>
              </a:spcBef>
              <a:spcAft>
                <a:spcPct val="0"/>
              </a:spcAft>
              <a:buFont typeface="Arial" panose="020B0604020202020204" pitchFamily="34" charset="0"/>
              <a:buChar char="»"/>
              <a:defRPr kumimoji="1" sz="1200">
                <a:solidFill>
                  <a:schemeClr val="tx1"/>
                </a:solidFill>
                <a:latin typeface="Calibri" panose="020F0502020204030204" pitchFamily="34" charset="0"/>
                <a:ea typeface="ＭＳ Ｐゴシック" panose="020B0600070205080204" pitchFamily="50" charset="-128"/>
              </a:defRPr>
            </a:lvl7pPr>
            <a:lvl8pPr marL="3429000" indent="-228600" defTabSz="457200" eaLnBrk="0" fontAlgn="base" hangingPunct="0">
              <a:spcBef>
                <a:spcPct val="20000"/>
              </a:spcBef>
              <a:spcAft>
                <a:spcPct val="0"/>
              </a:spcAft>
              <a:buFont typeface="Arial" panose="020B0604020202020204" pitchFamily="34" charset="0"/>
              <a:buChar char="»"/>
              <a:defRPr kumimoji="1" sz="1200">
                <a:solidFill>
                  <a:schemeClr val="tx1"/>
                </a:solidFill>
                <a:latin typeface="Calibri" panose="020F0502020204030204" pitchFamily="34" charset="0"/>
                <a:ea typeface="ＭＳ Ｐゴシック" panose="020B0600070205080204" pitchFamily="50" charset="-128"/>
              </a:defRPr>
            </a:lvl8pPr>
            <a:lvl9pPr marL="3886200" indent="-228600" defTabSz="457200" eaLnBrk="0" fontAlgn="base" hangingPunct="0">
              <a:spcBef>
                <a:spcPct val="20000"/>
              </a:spcBef>
              <a:spcAft>
                <a:spcPct val="0"/>
              </a:spcAft>
              <a:buFont typeface="Arial" panose="020B0604020202020204" pitchFamily="34" charset="0"/>
              <a:buChar char="»"/>
              <a:defRPr kumimoji="1" sz="12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en-US" altLang="ja-JP" dirty="0"/>
              <a:t>4</a:t>
            </a:r>
            <a:r>
              <a:rPr lang="ja-JP" altLang="en-US"/>
              <a:t>．本塾プログラムへの同行者（パートナー）について　　</a:t>
            </a:r>
            <a:r>
              <a:rPr lang="en-US" altLang="ja-JP" dirty="0"/>
              <a:t>※</a:t>
            </a:r>
            <a:r>
              <a:rPr lang="ja-JP" altLang="en-US"/>
              <a:t>エントリー起業家と同一組織内の方を想定しています</a:t>
            </a:r>
            <a:endParaRPr lang="en-US" altLang="ja-JP" dirty="0"/>
          </a:p>
        </p:txBody>
      </p:sp>
      <p:graphicFrame>
        <p:nvGraphicFramePr>
          <p:cNvPr id="6" name="表 5"/>
          <p:cNvGraphicFramePr>
            <a:graphicFrameLocks noGrp="1"/>
          </p:cNvGraphicFramePr>
          <p:nvPr>
            <p:extLst>
              <p:ext uri="{D42A27DB-BD31-4B8C-83A1-F6EECF244321}">
                <p14:modId xmlns:p14="http://schemas.microsoft.com/office/powerpoint/2010/main" val="1950850362"/>
              </p:ext>
            </p:extLst>
          </p:nvPr>
        </p:nvGraphicFramePr>
        <p:xfrm>
          <a:off x="450850" y="901700"/>
          <a:ext cx="8256588" cy="5425378"/>
        </p:xfrm>
        <a:graphic>
          <a:graphicData uri="http://schemas.openxmlformats.org/drawingml/2006/table">
            <a:tbl>
              <a:tblPr/>
              <a:tblGrid>
                <a:gridCol w="1762125">
                  <a:extLst>
                    <a:ext uri="{9D8B030D-6E8A-4147-A177-3AD203B41FA5}">
                      <a16:colId xmlns:a16="http://schemas.microsoft.com/office/drawing/2014/main" val="20000"/>
                    </a:ext>
                  </a:extLst>
                </a:gridCol>
                <a:gridCol w="2435225">
                  <a:extLst>
                    <a:ext uri="{9D8B030D-6E8A-4147-A177-3AD203B41FA5}">
                      <a16:colId xmlns:a16="http://schemas.microsoft.com/office/drawing/2014/main" val="20001"/>
                    </a:ext>
                  </a:extLst>
                </a:gridCol>
                <a:gridCol w="1803400">
                  <a:extLst>
                    <a:ext uri="{9D8B030D-6E8A-4147-A177-3AD203B41FA5}">
                      <a16:colId xmlns:a16="http://schemas.microsoft.com/office/drawing/2014/main" val="20002"/>
                    </a:ext>
                  </a:extLst>
                </a:gridCol>
                <a:gridCol w="2255838">
                  <a:extLst>
                    <a:ext uri="{9D8B030D-6E8A-4147-A177-3AD203B41FA5}">
                      <a16:colId xmlns:a16="http://schemas.microsoft.com/office/drawing/2014/main" val="20003"/>
                    </a:ext>
                  </a:extLst>
                </a:gridCol>
              </a:tblGrid>
              <a:tr h="331788">
                <a:tc rowSpan="2">
                  <a:txBody>
                    <a:bodyPr/>
                    <a:lstStyle>
                      <a:lvl1pPr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5pPr>
                      <a:lvl6pPr marL="25146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6pPr>
                      <a:lvl7pPr marL="29718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7pPr>
                      <a:lvl8pPr marL="34290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8pPr>
                      <a:lvl9pPr marL="38862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a:ln>
                            <a:noFill/>
                          </a:ln>
                          <a:solidFill>
                            <a:schemeClr val="tx1"/>
                          </a:solidFill>
                          <a:effectLst/>
                          <a:latin typeface="Century Gothic" panose="020B0502020202020204" pitchFamily="34" charset="0"/>
                          <a:ea typeface="ＭＳ Ｐゴシック" panose="020B0600070205080204" pitchFamily="50" charset="-128"/>
                        </a:rPr>
                        <a:t>氏名</a:t>
                      </a:r>
                    </a:p>
                  </a:txBody>
                  <a:tcPr marL="68580" marR="68580" marT="17780" marB="1778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3">
                  <a:txBody>
                    <a:bodyPr/>
                    <a:lstStyle>
                      <a:lvl1pPr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5pPr>
                      <a:lvl6pPr marL="25146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6pPr>
                      <a:lvl7pPr marL="29718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7pPr>
                      <a:lvl8pPr marL="34290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8pPr>
                      <a:lvl9pPr marL="38862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9pPr>
                    </a:lstStyle>
                    <a:p>
                      <a:pPr marL="0" marR="0" lvl="0" indent="0" algn="just" defTabSz="457200" rtl="0" eaLnBrk="1" fontAlgn="base" latinLnBrk="0" hangingPunct="1">
                        <a:lnSpc>
                          <a:spcPct val="100000"/>
                        </a:lnSpc>
                        <a:spcBef>
                          <a:spcPct val="0"/>
                        </a:spcBef>
                        <a:spcAft>
                          <a:spcPct val="0"/>
                        </a:spcAft>
                        <a:buClrTx/>
                        <a:buSzTx/>
                        <a:buFontTx/>
                        <a:buNone/>
                        <a:tabLst/>
                      </a:pPr>
                      <a:r>
                        <a:rPr kumimoji="1" lang="ja-JP" altLang="en-US" sz="1200" b="0" i="0" u="none" strike="noStrike" cap="none" normalizeH="0" baseline="0">
                          <a:ln>
                            <a:noFill/>
                          </a:ln>
                          <a:solidFill>
                            <a:schemeClr val="tx1"/>
                          </a:solidFill>
                          <a:effectLst/>
                          <a:latin typeface="Century Gothic" panose="020B0502020202020204" pitchFamily="34" charset="0"/>
                          <a:ea typeface="ＭＳ Ｐゴシック" panose="020B0600070205080204" pitchFamily="50" charset="-128"/>
                        </a:rPr>
                        <a:t>（ふりがな）　</a:t>
                      </a:r>
                    </a:p>
                  </a:txBody>
                  <a:tcPr marL="68580" marR="68580" marT="17780" marB="1778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ash"/>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0"/>
                  </a:ext>
                </a:extLst>
              </a:tr>
              <a:tr h="472649">
                <a:tc vMerge="1">
                  <a:txBody>
                    <a:bodyPr/>
                    <a:lstStyle/>
                    <a:p>
                      <a:endParaRPr kumimoji="1" lang="ja-JP" altLang="en-US"/>
                    </a:p>
                  </a:txBody>
                  <a:tcPr/>
                </a:tc>
                <a:tc gridSpan="3">
                  <a:txBody>
                    <a:bodyPr/>
                    <a:lstStyle>
                      <a:lvl1pPr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5pPr>
                      <a:lvl6pPr marL="25146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6pPr>
                      <a:lvl7pPr marL="29718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7pPr>
                      <a:lvl8pPr marL="34290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8pPr>
                      <a:lvl9pPr marL="38862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9pPr>
                    </a:lstStyle>
                    <a:p>
                      <a:pPr marL="0" marR="0" lvl="0" indent="0" algn="just" defTabSz="457200" rtl="0" eaLnBrk="1" fontAlgn="base" latinLnBrk="0" hangingPunct="1">
                        <a:lnSpc>
                          <a:spcPct val="100000"/>
                        </a:lnSpc>
                        <a:spcBef>
                          <a:spcPct val="0"/>
                        </a:spcBef>
                        <a:spcAft>
                          <a:spcPct val="0"/>
                        </a:spcAft>
                        <a:buClrTx/>
                        <a:buSzTx/>
                        <a:buFontTx/>
                        <a:buNone/>
                        <a:tabLst/>
                      </a:pPr>
                      <a:r>
                        <a:rPr kumimoji="1" lang="zh-TW" altLang="en-US" sz="1400" b="0" i="0" u="none" strike="noStrike" cap="none" normalizeH="0" baseline="0" dirty="0">
                          <a:ln>
                            <a:noFill/>
                          </a:ln>
                          <a:solidFill>
                            <a:schemeClr val="tx1"/>
                          </a:solidFill>
                          <a:effectLst/>
                          <a:latin typeface="Century Gothic" panose="020B0502020202020204" pitchFamily="34" charset="0"/>
                          <a:ea typeface="ＭＳ Ｐゴシック" panose="020B0600070205080204" pitchFamily="50" charset="-128"/>
                        </a:rPr>
                        <a:t>（漢字）</a:t>
                      </a:r>
                      <a:r>
                        <a:rPr kumimoji="1" lang="ja-JP" altLang="en-US" sz="1400" b="0" i="0" u="none" strike="noStrike" cap="none" normalizeH="0" baseline="0">
                          <a:ln>
                            <a:noFill/>
                          </a:ln>
                          <a:solidFill>
                            <a:schemeClr val="tx1"/>
                          </a:solidFill>
                          <a:effectLst/>
                          <a:latin typeface="Century Gothic" panose="020B0502020202020204" pitchFamily="34" charset="0"/>
                          <a:ea typeface="ＭＳ Ｐゴシック" panose="020B0600070205080204" pitchFamily="50" charset="-128"/>
                        </a:rPr>
                        <a:t>　</a:t>
                      </a:r>
                      <a:r>
                        <a:rPr kumimoji="1" lang="ja-JP" altLang="en-US" sz="2000" b="0" i="0" u="none" strike="noStrike" cap="none" normalizeH="0" baseline="0">
                          <a:ln>
                            <a:noFill/>
                          </a:ln>
                          <a:solidFill>
                            <a:schemeClr val="tx1"/>
                          </a:solidFill>
                          <a:effectLst/>
                          <a:latin typeface="Century Gothic" panose="020B0502020202020204" pitchFamily="34" charset="0"/>
                          <a:ea typeface="ＭＳ Ｐゴシック" panose="020B0600070205080204" pitchFamily="50" charset="-128"/>
                        </a:rPr>
                        <a:t>　</a:t>
                      </a:r>
                    </a:p>
                  </a:txBody>
                  <a:tcPr marL="68580" marR="68580" marT="17780" marB="1778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1"/>
                  </a:ext>
                </a:extLst>
              </a:tr>
              <a:tr h="331788">
                <a:tc>
                  <a:txBody>
                    <a:bodyPr/>
                    <a:lstStyle>
                      <a:lvl1pPr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5pPr>
                      <a:lvl6pPr marL="25146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6pPr>
                      <a:lvl7pPr marL="29718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7pPr>
                      <a:lvl8pPr marL="34290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8pPr>
                      <a:lvl9pPr marL="38862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a:ln>
                            <a:noFill/>
                          </a:ln>
                          <a:solidFill>
                            <a:schemeClr val="tx1"/>
                          </a:solidFill>
                          <a:effectLst/>
                          <a:latin typeface="Century Gothic" panose="020B0502020202020204" pitchFamily="34" charset="0"/>
                          <a:ea typeface="ＭＳ Ｐゴシック" panose="020B0600070205080204" pitchFamily="50" charset="-128"/>
                        </a:rPr>
                        <a:t>性別</a:t>
                      </a:r>
                    </a:p>
                  </a:txBody>
                  <a:tcPr marL="68580" marR="68580" marT="17780" marB="1778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5pPr>
                      <a:lvl6pPr marL="25146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6pPr>
                      <a:lvl7pPr marL="29718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7pPr>
                      <a:lvl8pPr marL="34290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8pPr>
                      <a:lvl9pPr marL="38862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9pPr>
                    </a:lstStyle>
                    <a:p>
                      <a:pPr marL="0" marR="0" lvl="0" indent="0" algn="just" defTabSz="4572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a:ln>
                            <a:noFill/>
                          </a:ln>
                          <a:solidFill>
                            <a:schemeClr val="tx1"/>
                          </a:solidFill>
                          <a:effectLst/>
                          <a:latin typeface="Century Gothic" panose="020B0502020202020204" pitchFamily="34" charset="0"/>
                          <a:ea typeface="ＭＳ Ｐゴシック" panose="020B0600070205080204" pitchFamily="50" charset="-128"/>
                        </a:rPr>
                        <a:t> </a:t>
                      </a:r>
                      <a:endParaRPr kumimoji="1" lang="ja-JP" altLang="ja-JP" sz="1400" b="0" i="0" u="none" strike="noStrike" cap="none" normalizeH="0" baseline="0">
                        <a:ln>
                          <a:noFill/>
                        </a:ln>
                        <a:solidFill>
                          <a:schemeClr val="tx1"/>
                        </a:solidFill>
                        <a:effectLst/>
                        <a:latin typeface="Century Gothic" panose="020B0502020202020204" pitchFamily="34" charset="0"/>
                        <a:ea typeface="ＭＳ Ｐゴシック" panose="020B0600070205080204" pitchFamily="50" charset="-128"/>
                      </a:endParaRPr>
                    </a:p>
                  </a:txBody>
                  <a:tcPr marL="68580" marR="68580" marT="17780" marB="1778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5pPr>
                      <a:lvl6pPr marL="25146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6pPr>
                      <a:lvl7pPr marL="29718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7pPr>
                      <a:lvl8pPr marL="34290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8pPr>
                      <a:lvl9pPr marL="38862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a:ln>
                            <a:noFill/>
                          </a:ln>
                          <a:solidFill>
                            <a:schemeClr val="tx1"/>
                          </a:solidFill>
                          <a:effectLst/>
                          <a:latin typeface="Century Gothic" panose="020B0502020202020204" pitchFamily="34" charset="0"/>
                          <a:ea typeface="ＭＳ Ｐゴシック" panose="020B0600070205080204" pitchFamily="50" charset="-128"/>
                        </a:rPr>
                        <a:t>国籍</a:t>
                      </a:r>
                    </a:p>
                  </a:txBody>
                  <a:tcPr marL="68580" marR="68580" marT="17780" marB="1778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5pPr>
                      <a:lvl6pPr marL="25146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6pPr>
                      <a:lvl7pPr marL="29718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7pPr>
                      <a:lvl8pPr marL="34290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8pPr>
                      <a:lvl9pPr marL="38862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9pPr>
                    </a:lstStyle>
                    <a:p>
                      <a:pPr marL="0" marR="0" lvl="0" indent="0" algn="just" defTabSz="4572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a:ln>
                            <a:noFill/>
                          </a:ln>
                          <a:solidFill>
                            <a:schemeClr val="tx1"/>
                          </a:solidFill>
                          <a:effectLst/>
                          <a:latin typeface="Century Gothic" panose="020B0502020202020204" pitchFamily="34" charset="0"/>
                          <a:ea typeface="ＭＳ Ｐゴシック" panose="020B0600070205080204" pitchFamily="50" charset="-128"/>
                        </a:rPr>
                        <a:t> </a:t>
                      </a:r>
                      <a:endParaRPr kumimoji="1" lang="ja-JP" altLang="ja-JP" sz="1400" b="0" i="0" u="none" strike="noStrike" cap="none" normalizeH="0" baseline="0">
                        <a:ln>
                          <a:noFill/>
                        </a:ln>
                        <a:solidFill>
                          <a:schemeClr val="tx1"/>
                        </a:solidFill>
                        <a:effectLst/>
                        <a:latin typeface="Century Gothic" panose="020B0502020202020204" pitchFamily="34" charset="0"/>
                        <a:ea typeface="ＭＳ Ｐゴシック" panose="020B0600070205080204" pitchFamily="50" charset="-128"/>
                      </a:endParaRPr>
                    </a:p>
                  </a:txBody>
                  <a:tcPr marL="68580" marR="68580" marT="17780" marB="1778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31788">
                <a:tc>
                  <a:txBody>
                    <a:bodyPr/>
                    <a:lstStyle>
                      <a:lvl1pPr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5pPr>
                      <a:lvl6pPr marL="25146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6pPr>
                      <a:lvl7pPr marL="29718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7pPr>
                      <a:lvl8pPr marL="34290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8pPr>
                      <a:lvl9pPr marL="38862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a:ln>
                            <a:noFill/>
                          </a:ln>
                          <a:solidFill>
                            <a:schemeClr val="tx1"/>
                          </a:solidFill>
                          <a:effectLst/>
                          <a:latin typeface="Century Gothic" panose="020B0502020202020204" pitchFamily="34" charset="0"/>
                          <a:ea typeface="ＭＳ Ｐゴシック" panose="020B0600070205080204" pitchFamily="50" charset="-128"/>
                        </a:rPr>
                        <a:t>法人名（団体名）</a:t>
                      </a:r>
                    </a:p>
                  </a:txBody>
                  <a:tcPr marL="68580" marR="68580" marT="17780" marB="1778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3">
                  <a:txBody>
                    <a:bodyPr/>
                    <a:lstStyle>
                      <a:lvl1pPr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5pPr>
                      <a:lvl6pPr marL="25146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6pPr>
                      <a:lvl7pPr marL="29718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7pPr>
                      <a:lvl8pPr marL="34290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8pPr>
                      <a:lvl9pPr marL="38862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9pPr>
                    </a:lstStyle>
                    <a:p>
                      <a:pPr marL="0" marR="0" lvl="0" indent="0" algn="just" defTabSz="4572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a:ln>
                            <a:noFill/>
                          </a:ln>
                          <a:solidFill>
                            <a:schemeClr val="tx1"/>
                          </a:solidFill>
                          <a:effectLst/>
                          <a:latin typeface="Century Gothic" panose="020B0502020202020204" pitchFamily="34" charset="0"/>
                          <a:ea typeface="ＭＳ Ｐゴシック" panose="020B0600070205080204" pitchFamily="50" charset="-128"/>
                        </a:rPr>
                        <a:t> </a:t>
                      </a:r>
                      <a:endParaRPr kumimoji="1" lang="ja-JP" altLang="ja-JP" sz="1400" b="0" i="0" u="none" strike="noStrike" cap="none" normalizeH="0" baseline="0">
                        <a:ln>
                          <a:noFill/>
                        </a:ln>
                        <a:solidFill>
                          <a:schemeClr val="tx1"/>
                        </a:solidFill>
                        <a:effectLst/>
                        <a:latin typeface="Century Gothic" panose="020B0502020202020204" pitchFamily="34" charset="0"/>
                        <a:ea typeface="ＭＳ Ｐゴシック" panose="020B0600070205080204" pitchFamily="50" charset="-128"/>
                      </a:endParaRPr>
                    </a:p>
                  </a:txBody>
                  <a:tcPr marL="68580" marR="68580" marT="17780" marB="1778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3"/>
                  </a:ext>
                </a:extLst>
              </a:tr>
              <a:tr h="331788">
                <a:tc>
                  <a:txBody>
                    <a:bodyPr/>
                    <a:lstStyle>
                      <a:lvl1pPr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5pPr>
                      <a:lvl6pPr marL="25146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6pPr>
                      <a:lvl7pPr marL="29718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7pPr>
                      <a:lvl8pPr marL="34290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8pPr>
                      <a:lvl9pPr marL="38862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a:ln>
                            <a:noFill/>
                          </a:ln>
                          <a:solidFill>
                            <a:schemeClr val="tx1"/>
                          </a:solidFill>
                          <a:effectLst/>
                          <a:latin typeface="Century Gothic" panose="020B0502020202020204" pitchFamily="34" charset="0"/>
                          <a:ea typeface="ＭＳ Ｐゴシック" panose="020B0600070205080204" pitchFamily="50" charset="-128"/>
                        </a:rPr>
                        <a:t>肩書き</a:t>
                      </a:r>
                    </a:p>
                  </a:txBody>
                  <a:tcPr marL="68580" marR="68580" marT="17780" marB="1778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3">
                  <a:txBody>
                    <a:bodyPr/>
                    <a:lstStyle>
                      <a:lvl1pPr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5pPr>
                      <a:lvl6pPr marL="25146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6pPr>
                      <a:lvl7pPr marL="29718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7pPr>
                      <a:lvl8pPr marL="34290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8pPr>
                      <a:lvl9pPr marL="38862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9pPr>
                    </a:lstStyle>
                    <a:p>
                      <a:pPr marL="0" marR="0" lvl="0" indent="0" algn="just" defTabSz="4572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a:ln>
                            <a:noFill/>
                          </a:ln>
                          <a:solidFill>
                            <a:schemeClr val="tx1"/>
                          </a:solidFill>
                          <a:effectLst/>
                          <a:latin typeface="Century Gothic" panose="020B0502020202020204" pitchFamily="34" charset="0"/>
                          <a:ea typeface="ＭＳ Ｐゴシック" panose="020B0600070205080204" pitchFamily="50" charset="-128"/>
                        </a:rPr>
                        <a:t> </a:t>
                      </a:r>
                      <a:endParaRPr kumimoji="1" lang="ja-JP" altLang="ja-JP" sz="1400" b="0" i="0" u="none" strike="noStrike" cap="none" normalizeH="0" baseline="0">
                        <a:ln>
                          <a:noFill/>
                        </a:ln>
                        <a:solidFill>
                          <a:schemeClr val="tx1"/>
                        </a:solidFill>
                        <a:effectLst/>
                        <a:latin typeface="Century Gothic" panose="020B0502020202020204" pitchFamily="34" charset="0"/>
                        <a:ea typeface="ＭＳ Ｐゴシック" panose="020B0600070205080204" pitchFamily="50" charset="-128"/>
                      </a:endParaRPr>
                    </a:p>
                  </a:txBody>
                  <a:tcPr marL="68580" marR="68580" marT="17780" marB="1778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4"/>
                  </a:ext>
                </a:extLst>
              </a:tr>
              <a:tr h="331788">
                <a:tc>
                  <a:txBody>
                    <a:bodyPr/>
                    <a:lstStyle>
                      <a:lvl1pPr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5pPr>
                      <a:lvl6pPr marL="25146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6pPr>
                      <a:lvl7pPr marL="29718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7pPr>
                      <a:lvl8pPr marL="34290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8pPr>
                      <a:lvl9pPr marL="38862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a:ln>
                            <a:noFill/>
                          </a:ln>
                          <a:solidFill>
                            <a:schemeClr val="tx1"/>
                          </a:solidFill>
                          <a:effectLst/>
                          <a:latin typeface="Century Gothic" panose="020B0502020202020204" pitchFamily="34" charset="0"/>
                          <a:ea typeface="ＭＳ Ｐゴシック" panose="020B0600070205080204" pitchFamily="50" charset="-128"/>
                        </a:rPr>
                        <a:t>生年月日（西暦）</a:t>
                      </a:r>
                    </a:p>
                  </a:txBody>
                  <a:tcPr marL="68580" marR="68580" marT="17780" marB="1778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3">
                  <a:txBody>
                    <a:bodyPr/>
                    <a:lstStyle>
                      <a:lvl1pPr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defRPr kumimoji="1" sz="12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5pPr>
                      <a:lvl6pPr marL="25146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6pPr>
                      <a:lvl7pPr marL="29718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7pPr>
                      <a:lvl8pPr marL="34290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8pPr>
                      <a:lvl9pPr marL="3886200" indent="-228600" defTabSz="457200" eaLnBrk="0" fontAlgn="base" hangingPunct="0">
                        <a:spcBef>
                          <a:spcPct val="20000"/>
                        </a:spcBef>
                        <a:spcAft>
                          <a:spcPct val="0"/>
                        </a:spcAft>
                        <a:buFont typeface="Arial" panose="020B0604020202020204" pitchFamily="34" charset="0"/>
                        <a:defRPr kumimoji="1" sz="1000">
                          <a:solidFill>
                            <a:schemeClr val="tx1"/>
                          </a:solidFill>
                          <a:latin typeface="Calibri" panose="020F0502020204030204" pitchFamily="34" charset="0"/>
                          <a:ea typeface="ＭＳ Ｐゴシック" panose="020B0600070205080204" pitchFamily="50" charset="-128"/>
                        </a:defRPr>
                      </a:lvl9pPr>
                    </a:lstStyle>
                    <a:p>
                      <a:pPr marL="0" marR="0" lvl="0" indent="0" algn="just" defTabSz="4572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a:ln>
                            <a:noFill/>
                          </a:ln>
                          <a:solidFill>
                            <a:schemeClr val="tx1"/>
                          </a:solidFill>
                          <a:effectLst/>
                          <a:latin typeface="Century Gothic" panose="020B0502020202020204" pitchFamily="34" charset="0"/>
                          <a:ea typeface="ＭＳ Ｐゴシック" panose="020B0600070205080204" pitchFamily="50" charset="-128"/>
                        </a:rPr>
                        <a:t> 19</a:t>
                      </a:r>
                      <a:r>
                        <a:rPr kumimoji="1" lang="ja-JP" altLang="en-US" sz="1400" b="0" i="0" u="none" strike="noStrike" cap="none" normalizeH="0" baseline="0">
                          <a:ln>
                            <a:noFill/>
                          </a:ln>
                          <a:solidFill>
                            <a:schemeClr val="tx1"/>
                          </a:solidFill>
                          <a:effectLst/>
                          <a:latin typeface="Century Gothic" panose="020B0502020202020204" pitchFamily="34" charset="0"/>
                          <a:ea typeface="ＭＳ Ｐゴシック" panose="020B0600070205080204" pitchFamily="50" charset="-128"/>
                        </a:rPr>
                        <a:t>　　年　　月　　日</a:t>
                      </a:r>
                      <a:r>
                        <a:rPr kumimoji="1" lang="en-US" altLang="ja-JP" sz="1400" b="0" i="0" u="none" strike="noStrike" cap="none" normalizeH="0" baseline="0" dirty="0">
                          <a:ln>
                            <a:noFill/>
                          </a:ln>
                          <a:solidFill>
                            <a:schemeClr val="tx1"/>
                          </a:solidFill>
                          <a:effectLst/>
                          <a:latin typeface="Century Gothic" panose="020B0502020202020204" pitchFamily="34" charset="0"/>
                          <a:ea typeface="ＭＳ Ｐゴシック" panose="020B0600070205080204" pitchFamily="50" charset="-128"/>
                        </a:rPr>
                        <a:t>   </a:t>
                      </a:r>
                      <a:r>
                        <a:rPr kumimoji="1" lang="ja-JP" altLang="en-US" sz="1400" b="0" i="0" u="none" strike="noStrike" cap="none" normalizeH="0" baseline="0">
                          <a:ln>
                            <a:noFill/>
                          </a:ln>
                          <a:solidFill>
                            <a:schemeClr val="tx1"/>
                          </a:solidFill>
                          <a:effectLst/>
                          <a:latin typeface="Century Gothic" panose="020B0502020202020204" pitchFamily="34" charset="0"/>
                          <a:ea typeface="ＭＳ Ｐゴシック" panose="020B0600070205080204" pitchFamily="50" charset="-128"/>
                        </a:rPr>
                        <a:t>（</a:t>
                      </a:r>
                      <a:r>
                        <a:rPr kumimoji="1" lang="en-US" altLang="ja-JP" sz="1400" b="0" i="0" u="none" strike="noStrike" cap="none" normalizeH="0" baseline="0" dirty="0">
                          <a:ln>
                            <a:noFill/>
                          </a:ln>
                          <a:solidFill>
                            <a:schemeClr val="tx1"/>
                          </a:solidFill>
                          <a:effectLst/>
                          <a:latin typeface="Century Gothic" panose="020B0502020202020204" pitchFamily="34" charset="0"/>
                          <a:ea typeface="ＭＳ Ｐゴシック" panose="020B0600070205080204" pitchFamily="50" charset="-128"/>
                        </a:rPr>
                        <a:t>4</a:t>
                      </a:r>
                      <a:r>
                        <a:rPr kumimoji="1" lang="ja-JP" altLang="en-US" sz="1400" b="0" i="0" u="none" strike="noStrike" cap="none" normalizeH="0" baseline="0">
                          <a:ln>
                            <a:noFill/>
                          </a:ln>
                          <a:solidFill>
                            <a:schemeClr val="tx1"/>
                          </a:solidFill>
                          <a:effectLst/>
                          <a:latin typeface="Century Gothic" panose="020B0502020202020204" pitchFamily="34" charset="0"/>
                          <a:ea typeface="ＭＳ Ｐゴシック" panose="020B0600070205080204" pitchFamily="50" charset="-128"/>
                        </a:rPr>
                        <a:t>月１日現在：</a:t>
                      </a:r>
                      <a:r>
                        <a:rPr kumimoji="1" lang="en-US" altLang="ja-JP" sz="1400" b="0" i="0" u="none" strike="noStrike" cap="none" normalizeH="0" baseline="0" dirty="0">
                          <a:ln>
                            <a:noFill/>
                          </a:ln>
                          <a:solidFill>
                            <a:schemeClr val="tx1"/>
                          </a:solidFill>
                          <a:effectLst/>
                          <a:latin typeface="Century Gothic" panose="020B0502020202020204" pitchFamily="34" charset="0"/>
                          <a:ea typeface="ＭＳ Ｐゴシック" panose="020B0600070205080204" pitchFamily="50" charset="-128"/>
                        </a:rPr>
                        <a:t> </a:t>
                      </a:r>
                      <a:r>
                        <a:rPr kumimoji="1" lang="ja-JP" altLang="en-US" sz="1400" b="0" i="0" u="none" strike="noStrike" cap="none" normalizeH="0" baseline="0">
                          <a:ln>
                            <a:noFill/>
                          </a:ln>
                          <a:solidFill>
                            <a:schemeClr val="tx1"/>
                          </a:solidFill>
                          <a:effectLst/>
                          <a:latin typeface="Century Gothic" panose="020B0502020202020204" pitchFamily="34" charset="0"/>
                          <a:ea typeface="ＭＳ Ｐゴシック" panose="020B0600070205080204" pitchFamily="50" charset="-128"/>
                        </a:rPr>
                        <a:t>　歳）</a:t>
                      </a:r>
                    </a:p>
                  </a:txBody>
                  <a:tcPr marL="68580" marR="68580" marT="17780" marB="1778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5"/>
                  </a:ext>
                </a:extLst>
              </a:tr>
              <a:tr h="844193">
                <a:tc>
                  <a:txBody>
                    <a:bodyPr/>
                    <a:lstStyle/>
                    <a:p>
                      <a:pPr marL="0" marR="0" lvl="0" indent="0" algn="ctr" defTabSz="457200" rtl="0" eaLnBrk="1" fontAlgn="base" latinLnBrk="0" hangingPunct="1">
                        <a:lnSpc>
                          <a:spcPct val="100000"/>
                        </a:lnSpc>
                        <a:spcBef>
                          <a:spcPct val="0"/>
                        </a:spcBef>
                        <a:spcAft>
                          <a:spcPct val="0"/>
                        </a:spcAft>
                        <a:buClrTx/>
                        <a:buSzTx/>
                        <a:buFontTx/>
                        <a:buNone/>
                        <a:tabLst/>
                        <a:defRPr/>
                      </a:pPr>
                      <a:r>
                        <a:rPr lang="ja-JP" altLang="en-US" sz="1400"/>
                        <a:t>パートナーの</a:t>
                      </a:r>
                      <a:endParaRPr lang="en-US" altLang="ja-JP" sz="1400" dirty="0"/>
                    </a:p>
                    <a:p>
                      <a:pPr marL="0" marR="0" lvl="0" indent="0" algn="ctr" defTabSz="457200" rtl="0" eaLnBrk="1" fontAlgn="base" latinLnBrk="0" hangingPunct="1">
                        <a:lnSpc>
                          <a:spcPct val="100000"/>
                        </a:lnSpc>
                        <a:spcBef>
                          <a:spcPct val="0"/>
                        </a:spcBef>
                        <a:spcAft>
                          <a:spcPct val="0"/>
                        </a:spcAft>
                        <a:buClrTx/>
                        <a:buSzTx/>
                        <a:buFontTx/>
                        <a:buNone/>
                        <a:tabLst/>
                        <a:defRPr/>
                      </a:pPr>
                      <a:r>
                        <a:rPr lang="ja-JP" altLang="en-US" sz="1400"/>
                        <a:t>プロフィール</a:t>
                      </a:r>
                      <a:endParaRPr lang="en-US" altLang="ja-JP" sz="1400" dirty="0"/>
                    </a:p>
                  </a:txBody>
                  <a:tcPr marL="68580" marR="68580" marT="17780" marB="1778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3">
                  <a:txBody>
                    <a:bodyPr/>
                    <a:lstStyle/>
                    <a:p>
                      <a:pPr marL="0" marR="0" lvl="0" indent="0" algn="just" defTabSz="4572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a:ln>
                          <a:noFill/>
                        </a:ln>
                        <a:solidFill>
                          <a:schemeClr val="tx1"/>
                        </a:solidFill>
                        <a:effectLst/>
                        <a:latin typeface="Century Gothic" panose="020B0502020202020204" pitchFamily="34" charset="0"/>
                        <a:ea typeface="ＭＳ Ｐゴシック" panose="020B0600070205080204" pitchFamily="50" charset="-128"/>
                      </a:endParaRPr>
                    </a:p>
                  </a:txBody>
                  <a:tcPr marL="68580" marR="68580" marT="17780" marB="1778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087360934"/>
                  </a:ext>
                </a:extLst>
              </a:tr>
              <a:tr h="950996">
                <a:tc>
                  <a:txBody>
                    <a:bodyPr/>
                    <a:lstStyle/>
                    <a:p>
                      <a:pPr marL="0" marR="0" lvl="0" indent="0" algn="ctr" defTabSz="457200" rtl="0" eaLnBrk="1" fontAlgn="base" latinLnBrk="0" hangingPunct="1">
                        <a:lnSpc>
                          <a:spcPct val="100000"/>
                        </a:lnSpc>
                        <a:spcBef>
                          <a:spcPct val="0"/>
                        </a:spcBef>
                        <a:spcAft>
                          <a:spcPct val="0"/>
                        </a:spcAft>
                        <a:buClrTx/>
                        <a:buSzTx/>
                        <a:buFontTx/>
                        <a:buNone/>
                        <a:tabLst/>
                        <a:defRPr/>
                      </a:pPr>
                      <a:r>
                        <a:rPr lang="ja-JP" altLang="en-US" sz="1400"/>
                        <a:t>パートナーの本事業に参画する動機</a:t>
                      </a:r>
                      <a:endParaRPr lang="en-US" altLang="ja-JP" sz="1400" dirty="0"/>
                    </a:p>
                  </a:txBody>
                  <a:tcPr marL="68580" marR="68580" marT="17780" marB="1778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3">
                  <a:txBody>
                    <a:bodyPr/>
                    <a:lstStyle/>
                    <a:p>
                      <a:pPr marL="0" marR="0" lvl="0" indent="0" algn="just" defTabSz="4572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a:ln>
                          <a:noFill/>
                        </a:ln>
                        <a:solidFill>
                          <a:schemeClr val="tx1"/>
                        </a:solidFill>
                        <a:effectLst/>
                        <a:latin typeface="Century Gothic" panose="020B0502020202020204" pitchFamily="34" charset="0"/>
                        <a:ea typeface="ＭＳ Ｐゴシック" panose="020B0600070205080204" pitchFamily="50" charset="-128"/>
                      </a:endParaRPr>
                    </a:p>
                  </a:txBody>
                  <a:tcPr marL="68580" marR="68580" marT="17780" marB="1778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92186934"/>
                  </a:ext>
                </a:extLst>
              </a:tr>
              <a:tr h="882310">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a:ln>
                            <a:noFill/>
                          </a:ln>
                          <a:solidFill>
                            <a:schemeClr val="tx1"/>
                          </a:solidFill>
                          <a:effectLst/>
                          <a:latin typeface="Century Gothic" panose="020B0502020202020204" pitchFamily="34" charset="0"/>
                          <a:ea typeface="ＭＳ Ｐゴシック" panose="020B0600070205080204" pitchFamily="50" charset="-128"/>
                        </a:rPr>
                        <a:t>参加日程</a:t>
                      </a:r>
                      <a:endParaRPr kumimoji="1" lang="en-US" altLang="ja-JP" sz="1400" b="0" i="0" u="none" strike="noStrike" cap="none" normalizeH="0" baseline="0" dirty="0">
                        <a:ln>
                          <a:noFill/>
                        </a:ln>
                        <a:solidFill>
                          <a:schemeClr val="tx1"/>
                        </a:solidFill>
                        <a:effectLst/>
                        <a:latin typeface="Century Gothic" panose="020B0502020202020204" pitchFamily="34" charset="0"/>
                        <a:ea typeface="ＭＳ Ｐゴシック" panose="020B0600070205080204" pitchFamily="50" charset="-128"/>
                      </a:endParaRPr>
                    </a:p>
                    <a:p>
                      <a:pPr marL="0" marR="0" lvl="0" indent="0" algn="ctr" defTabSz="457200" rtl="0" eaLnBrk="1" fontAlgn="base" latinLnBrk="0" hangingPunct="1">
                        <a:lnSpc>
                          <a:spcPct val="100000"/>
                        </a:lnSpc>
                        <a:spcBef>
                          <a:spcPct val="0"/>
                        </a:spcBef>
                        <a:spcAft>
                          <a:spcPct val="0"/>
                        </a:spcAft>
                        <a:buClrTx/>
                        <a:buSzTx/>
                        <a:buFontTx/>
                        <a:buNone/>
                        <a:tabLst/>
                      </a:pPr>
                      <a:endParaRPr kumimoji="1" lang="en-US" altLang="ja-JP" sz="1400" b="0" i="0" u="none" strike="noStrike" cap="none" normalizeH="0" baseline="0" dirty="0">
                        <a:ln>
                          <a:noFill/>
                        </a:ln>
                        <a:solidFill>
                          <a:schemeClr val="tx1"/>
                        </a:solidFill>
                        <a:effectLst/>
                        <a:latin typeface="Century Gothic" panose="020B0502020202020204" pitchFamily="34" charset="0"/>
                        <a:ea typeface="ＭＳ Ｐゴシック" panose="020B0600070205080204" pitchFamily="50" charset="-128"/>
                      </a:endParaRPr>
                    </a:p>
                    <a:p>
                      <a:pPr marL="0" marR="0" lvl="0" indent="0" algn="ctr" defTabSz="4572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a:ln>
                            <a:noFill/>
                          </a:ln>
                          <a:solidFill>
                            <a:schemeClr val="tx1"/>
                          </a:solidFill>
                          <a:effectLst/>
                          <a:latin typeface="Century Gothic" panose="020B0502020202020204" pitchFamily="34" charset="0"/>
                          <a:ea typeface="ＭＳ Ｐゴシック" panose="020B0600070205080204" pitchFamily="50" charset="-128"/>
                        </a:rPr>
                        <a:t>※</a:t>
                      </a:r>
                      <a:r>
                        <a:rPr kumimoji="1" lang="ja-JP" altLang="en-US" sz="1200" b="0" i="0" u="none" strike="noStrike" cap="none" normalizeH="0" baseline="0">
                          <a:ln>
                            <a:noFill/>
                          </a:ln>
                          <a:solidFill>
                            <a:schemeClr val="tx1"/>
                          </a:solidFill>
                          <a:effectLst/>
                          <a:latin typeface="Century Gothic" panose="020B0502020202020204" pitchFamily="34" charset="0"/>
                          <a:ea typeface="ＭＳ Ｐゴシック" panose="020B0600070205080204" pitchFamily="50" charset="-128"/>
                        </a:rPr>
                        <a:t>参加する日程に●をつけてください</a:t>
                      </a:r>
                    </a:p>
                  </a:txBody>
                  <a:tcPr marL="68580" marR="68580" marT="17780" marB="1778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3">
                  <a:txBody>
                    <a:bodyPr/>
                    <a:lstStyle/>
                    <a:p>
                      <a:r>
                        <a:rPr kumimoji="1" lang="en-US" altLang="ja-JP" sz="1200" kern="1200" dirty="0">
                          <a:solidFill>
                            <a:schemeClr val="tx1"/>
                          </a:solidFill>
                          <a:effectLst/>
                          <a:latin typeface="+mn-lt"/>
                          <a:ea typeface="+mn-ea"/>
                          <a:cs typeface="+mn-cs"/>
                        </a:rPr>
                        <a:t>【</a:t>
                      </a:r>
                      <a:r>
                        <a:rPr kumimoji="1" lang="ja-JP" altLang="en-US" sz="1200" kern="1200" dirty="0">
                          <a:solidFill>
                            <a:schemeClr val="tx1"/>
                          </a:solidFill>
                          <a:effectLst/>
                          <a:latin typeface="+mn-lt"/>
                          <a:ea typeface="+mn-ea"/>
                          <a:cs typeface="+mn-cs"/>
                        </a:rPr>
                        <a:t>　　</a:t>
                      </a:r>
                      <a:r>
                        <a:rPr kumimoji="1" lang="en-US" altLang="ja-JP" sz="1200" kern="1200" dirty="0">
                          <a:solidFill>
                            <a:schemeClr val="tx1"/>
                          </a:solidFill>
                          <a:effectLst/>
                          <a:latin typeface="+mn-lt"/>
                          <a:ea typeface="+mn-ea"/>
                          <a:cs typeface="+mn-cs"/>
                        </a:rPr>
                        <a:t>】</a:t>
                      </a:r>
                      <a:r>
                        <a:rPr kumimoji="1" lang="ja-JP" altLang="en-US" sz="1200" kern="1200" dirty="0">
                          <a:solidFill>
                            <a:schemeClr val="tx1"/>
                          </a:solidFill>
                          <a:effectLst/>
                          <a:latin typeface="+mn-lt"/>
                          <a:ea typeface="+mn-ea"/>
                          <a:cs typeface="+mn-cs"/>
                        </a:rPr>
                        <a:t>　　</a:t>
                      </a:r>
                      <a:r>
                        <a:rPr kumimoji="1" lang="en-US" altLang="ja-JP" sz="1200" kern="1200" dirty="0">
                          <a:solidFill>
                            <a:schemeClr val="tx1"/>
                          </a:solidFill>
                          <a:effectLst/>
                          <a:latin typeface="+mn-lt"/>
                          <a:ea typeface="+mn-ea"/>
                          <a:cs typeface="+mn-cs"/>
                        </a:rPr>
                        <a:t>2018</a:t>
                      </a:r>
                      <a:r>
                        <a:rPr kumimoji="1" lang="ja-JP" altLang="ja-JP" sz="1200" kern="1200" dirty="0">
                          <a:solidFill>
                            <a:schemeClr val="tx1"/>
                          </a:solidFill>
                          <a:effectLst/>
                          <a:latin typeface="+mn-lt"/>
                          <a:ea typeface="+mn-ea"/>
                          <a:cs typeface="+mn-cs"/>
                        </a:rPr>
                        <a:t>年</a:t>
                      </a:r>
                      <a:r>
                        <a:rPr kumimoji="1" lang="en-US" altLang="ja-JP" sz="1200" kern="1200" dirty="0">
                          <a:solidFill>
                            <a:schemeClr val="tx1"/>
                          </a:solidFill>
                          <a:effectLst/>
                          <a:latin typeface="+mn-lt"/>
                          <a:ea typeface="+mn-ea"/>
                          <a:cs typeface="+mn-cs"/>
                        </a:rPr>
                        <a:t>6</a:t>
                      </a:r>
                      <a:r>
                        <a:rPr kumimoji="1" lang="ja-JP" altLang="ja-JP" sz="1200" kern="1200" dirty="0">
                          <a:solidFill>
                            <a:schemeClr val="tx1"/>
                          </a:solidFill>
                          <a:effectLst/>
                          <a:latin typeface="+mn-lt"/>
                          <a:ea typeface="+mn-ea"/>
                          <a:cs typeface="+mn-cs"/>
                        </a:rPr>
                        <a:t>月</a:t>
                      </a:r>
                      <a:r>
                        <a:rPr kumimoji="1" lang="en-US" altLang="ja-JP" sz="1200" kern="1200" dirty="0">
                          <a:solidFill>
                            <a:schemeClr val="tx1"/>
                          </a:solidFill>
                          <a:effectLst/>
                          <a:latin typeface="+mn-lt"/>
                          <a:ea typeface="+mn-ea"/>
                          <a:cs typeface="+mn-cs"/>
                        </a:rPr>
                        <a:t>22</a:t>
                      </a:r>
                      <a:r>
                        <a:rPr kumimoji="1" lang="ja-JP" altLang="ja-JP" sz="1200" kern="1200" dirty="0">
                          <a:solidFill>
                            <a:schemeClr val="tx1"/>
                          </a:solidFill>
                          <a:effectLst/>
                          <a:latin typeface="+mn-lt"/>
                          <a:ea typeface="+mn-ea"/>
                          <a:cs typeface="+mn-cs"/>
                        </a:rPr>
                        <a:t>日（</a:t>
                      </a:r>
                      <a:r>
                        <a:rPr kumimoji="1" lang="ja-JP" altLang="en-US" sz="1200" kern="1200" dirty="0">
                          <a:solidFill>
                            <a:schemeClr val="tx1"/>
                          </a:solidFill>
                          <a:effectLst/>
                          <a:latin typeface="+mn-lt"/>
                          <a:ea typeface="+mn-ea"/>
                          <a:cs typeface="+mn-cs"/>
                        </a:rPr>
                        <a:t>金</a:t>
                      </a:r>
                      <a:r>
                        <a:rPr kumimoji="1" lang="ja-JP" altLang="ja-JP" sz="1200" kern="1200" dirty="0">
                          <a:solidFill>
                            <a:schemeClr val="tx1"/>
                          </a:solidFill>
                          <a:effectLst/>
                          <a:latin typeface="+mn-lt"/>
                          <a:ea typeface="+mn-ea"/>
                          <a:cs typeface="+mn-cs"/>
                        </a:rPr>
                        <a:t>）</a:t>
                      </a:r>
                      <a:r>
                        <a:rPr kumimoji="1" lang="en-US" altLang="ja-JP" sz="1200" kern="1200" dirty="0">
                          <a:solidFill>
                            <a:schemeClr val="tx1"/>
                          </a:solidFill>
                          <a:effectLst/>
                          <a:latin typeface="+mn-lt"/>
                          <a:ea typeface="+mn-ea"/>
                          <a:cs typeface="+mn-cs"/>
                        </a:rPr>
                        <a:t>18:00</a:t>
                      </a:r>
                      <a:r>
                        <a:rPr kumimoji="1" lang="ja-JP" altLang="ja-JP" sz="1200" kern="1200" dirty="0">
                          <a:solidFill>
                            <a:schemeClr val="tx1"/>
                          </a:solidFill>
                          <a:effectLst/>
                          <a:latin typeface="+mn-lt"/>
                          <a:ea typeface="+mn-ea"/>
                          <a:cs typeface="+mn-cs"/>
                        </a:rPr>
                        <a:t>〜</a:t>
                      </a:r>
                      <a:r>
                        <a:rPr kumimoji="1" lang="en-US" altLang="ja-JP" sz="1200" kern="1200" dirty="0">
                          <a:solidFill>
                            <a:schemeClr val="tx1"/>
                          </a:solidFill>
                          <a:effectLst/>
                          <a:latin typeface="+mn-lt"/>
                          <a:ea typeface="+mn-ea"/>
                          <a:cs typeface="+mn-cs"/>
                        </a:rPr>
                        <a:t>21:00	</a:t>
                      </a:r>
                      <a:r>
                        <a:rPr kumimoji="1" lang="ja-JP" altLang="ja-JP" sz="1200" kern="1200" dirty="0">
                          <a:solidFill>
                            <a:schemeClr val="tx1"/>
                          </a:solidFill>
                          <a:effectLst/>
                          <a:latin typeface="+mn-lt"/>
                          <a:ea typeface="+mn-ea"/>
                          <a:cs typeface="+mn-cs"/>
                        </a:rPr>
                        <a:t>　</a:t>
                      </a:r>
                      <a:r>
                        <a:rPr kumimoji="1" lang="en-US" altLang="ja-JP" sz="1200" kern="1200" dirty="0">
                          <a:solidFill>
                            <a:schemeClr val="tx1"/>
                          </a:solidFill>
                          <a:effectLst/>
                          <a:latin typeface="+mn-lt"/>
                          <a:ea typeface="+mn-ea"/>
                          <a:cs typeface="+mn-cs"/>
                        </a:rPr>
                        <a:t>	</a:t>
                      </a:r>
                      <a:r>
                        <a:rPr kumimoji="1" lang="ja-JP" altLang="ja-JP" sz="1200" kern="1200" dirty="0">
                          <a:solidFill>
                            <a:schemeClr val="tx1"/>
                          </a:solidFill>
                          <a:effectLst/>
                          <a:latin typeface="+mn-lt"/>
                          <a:ea typeface="+mn-ea"/>
                          <a:cs typeface="+mn-cs"/>
                        </a:rPr>
                        <a:t>ブラッシュアップ研修（</a:t>
                      </a:r>
                      <a:r>
                        <a:rPr kumimoji="1" lang="en-US" altLang="ja-JP" sz="1200" kern="1200" dirty="0">
                          <a:solidFill>
                            <a:schemeClr val="tx1"/>
                          </a:solidFill>
                          <a:effectLst/>
                          <a:latin typeface="+mn-lt"/>
                          <a:ea typeface="+mn-ea"/>
                          <a:cs typeface="+mn-cs"/>
                        </a:rPr>
                        <a:t>1</a:t>
                      </a:r>
                      <a:r>
                        <a:rPr kumimoji="1" lang="ja-JP" altLang="ja-JP" sz="1200" kern="1200" dirty="0">
                          <a:solidFill>
                            <a:schemeClr val="tx1"/>
                          </a:solidFill>
                          <a:effectLst/>
                          <a:latin typeface="+mn-lt"/>
                          <a:ea typeface="+mn-ea"/>
                          <a:cs typeface="+mn-cs"/>
                        </a:rPr>
                        <a:t>）</a:t>
                      </a:r>
                    </a:p>
                    <a:p>
                      <a:r>
                        <a:rPr kumimoji="1" lang="en-US" altLang="ja-JP" sz="1200" kern="1200" dirty="0">
                          <a:solidFill>
                            <a:schemeClr val="tx1"/>
                          </a:solidFill>
                          <a:effectLst/>
                          <a:latin typeface="+mn-lt"/>
                          <a:ea typeface="+mn-ea"/>
                          <a:cs typeface="+mn-cs"/>
                        </a:rPr>
                        <a:t>【</a:t>
                      </a:r>
                      <a:r>
                        <a:rPr kumimoji="1" lang="ja-JP" altLang="en-US" sz="1200" kern="1200" dirty="0">
                          <a:solidFill>
                            <a:schemeClr val="tx1"/>
                          </a:solidFill>
                          <a:effectLst/>
                          <a:latin typeface="+mn-lt"/>
                          <a:ea typeface="+mn-ea"/>
                          <a:cs typeface="+mn-cs"/>
                        </a:rPr>
                        <a:t>　　</a:t>
                      </a:r>
                      <a:r>
                        <a:rPr kumimoji="1" lang="en-US" altLang="ja-JP" sz="1200" kern="1200" dirty="0">
                          <a:solidFill>
                            <a:schemeClr val="tx1"/>
                          </a:solidFill>
                          <a:effectLst/>
                          <a:latin typeface="+mn-lt"/>
                          <a:ea typeface="+mn-ea"/>
                          <a:cs typeface="+mn-cs"/>
                        </a:rPr>
                        <a:t>】</a:t>
                      </a:r>
                      <a:r>
                        <a:rPr kumimoji="1" lang="ja-JP" altLang="en-US" sz="1200" kern="1200" dirty="0">
                          <a:solidFill>
                            <a:schemeClr val="tx1"/>
                          </a:solidFill>
                          <a:effectLst/>
                          <a:latin typeface="+mn-lt"/>
                          <a:ea typeface="+mn-ea"/>
                          <a:cs typeface="+mn-cs"/>
                        </a:rPr>
                        <a:t>　　</a:t>
                      </a:r>
                      <a:r>
                        <a:rPr kumimoji="1" lang="en-US" altLang="ja-JP" sz="1200" kern="1200" dirty="0">
                          <a:solidFill>
                            <a:schemeClr val="tx1"/>
                          </a:solidFill>
                          <a:effectLst/>
                          <a:latin typeface="+mn-lt"/>
                          <a:ea typeface="+mn-ea"/>
                          <a:cs typeface="+mn-cs"/>
                        </a:rPr>
                        <a:t>2018</a:t>
                      </a:r>
                      <a:r>
                        <a:rPr kumimoji="1" lang="ja-JP" altLang="ja-JP" sz="1200" kern="1200" dirty="0">
                          <a:solidFill>
                            <a:schemeClr val="tx1"/>
                          </a:solidFill>
                          <a:effectLst/>
                          <a:latin typeface="+mn-lt"/>
                          <a:ea typeface="+mn-ea"/>
                          <a:cs typeface="+mn-cs"/>
                        </a:rPr>
                        <a:t>年</a:t>
                      </a:r>
                      <a:r>
                        <a:rPr kumimoji="1" lang="en-US" altLang="ja-JP" sz="1200" kern="1200" dirty="0">
                          <a:solidFill>
                            <a:schemeClr val="tx1"/>
                          </a:solidFill>
                          <a:effectLst/>
                          <a:latin typeface="+mn-lt"/>
                          <a:ea typeface="+mn-ea"/>
                          <a:cs typeface="+mn-cs"/>
                        </a:rPr>
                        <a:t>7</a:t>
                      </a:r>
                      <a:r>
                        <a:rPr kumimoji="1" lang="ja-JP" altLang="ja-JP" sz="1200" kern="1200" dirty="0">
                          <a:solidFill>
                            <a:schemeClr val="tx1"/>
                          </a:solidFill>
                          <a:effectLst/>
                          <a:latin typeface="+mn-lt"/>
                          <a:ea typeface="+mn-ea"/>
                          <a:cs typeface="+mn-cs"/>
                        </a:rPr>
                        <a:t>月</a:t>
                      </a:r>
                      <a:r>
                        <a:rPr kumimoji="1" lang="en-US" altLang="ja-JP" sz="1200" kern="1200" dirty="0">
                          <a:solidFill>
                            <a:schemeClr val="tx1"/>
                          </a:solidFill>
                          <a:effectLst/>
                          <a:latin typeface="+mn-lt"/>
                          <a:ea typeface="+mn-ea"/>
                          <a:cs typeface="+mn-cs"/>
                        </a:rPr>
                        <a:t>27</a:t>
                      </a:r>
                      <a:r>
                        <a:rPr kumimoji="1" lang="ja-JP" altLang="ja-JP" sz="1200" kern="1200" dirty="0">
                          <a:solidFill>
                            <a:schemeClr val="tx1"/>
                          </a:solidFill>
                          <a:effectLst/>
                          <a:latin typeface="+mn-lt"/>
                          <a:ea typeface="+mn-ea"/>
                          <a:cs typeface="+mn-cs"/>
                        </a:rPr>
                        <a:t>日（</a:t>
                      </a:r>
                      <a:r>
                        <a:rPr kumimoji="1" lang="ja-JP" altLang="en-US" sz="1200" kern="1200" dirty="0">
                          <a:solidFill>
                            <a:schemeClr val="tx1"/>
                          </a:solidFill>
                          <a:effectLst/>
                          <a:latin typeface="+mn-lt"/>
                          <a:ea typeface="+mn-ea"/>
                          <a:cs typeface="+mn-cs"/>
                        </a:rPr>
                        <a:t>金</a:t>
                      </a:r>
                      <a:r>
                        <a:rPr kumimoji="1" lang="ja-JP" altLang="ja-JP" sz="1200" kern="1200" dirty="0">
                          <a:solidFill>
                            <a:schemeClr val="tx1"/>
                          </a:solidFill>
                          <a:effectLst/>
                          <a:latin typeface="+mn-lt"/>
                          <a:ea typeface="+mn-ea"/>
                          <a:cs typeface="+mn-cs"/>
                        </a:rPr>
                        <a:t>）</a:t>
                      </a:r>
                      <a:r>
                        <a:rPr kumimoji="1" lang="en-US" altLang="ja-JP" sz="1200" kern="1200" dirty="0">
                          <a:solidFill>
                            <a:schemeClr val="tx1"/>
                          </a:solidFill>
                          <a:effectLst/>
                          <a:latin typeface="+mn-lt"/>
                          <a:ea typeface="+mn-ea"/>
                          <a:cs typeface="+mn-cs"/>
                        </a:rPr>
                        <a:t>18:00</a:t>
                      </a:r>
                      <a:r>
                        <a:rPr kumimoji="1" lang="ja-JP" altLang="ja-JP" sz="1200" kern="1200" dirty="0">
                          <a:solidFill>
                            <a:schemeClr val="tx1"/>
                          </a:solidFill>
                          <a:effectLst/>
                          <a:latin typeface="+mn-lt"/>
                          <a:ea typeface="+mn-ea"/>
                          <a:cs typeface="+mn-cs"/>
                        </a:rPr>
                        <a:t>〜</a:t>
                      </a:r>
                      <a:r>
                        <a:rPr kumimoji="1" lang="en-US" altLang="ja-JP" sz="1200" kern="1200" dirty="0">
                          <a:solidFill>
                            <a:schemeClr val="tx1"/>
                          </a:solidFill>
                          <a:effectLst/>
                          <a:latin typeface="+mn-lt"/>
                          <a:ea typeface="+mn-ea"/>
                          <a:cs typeface="+mn-cs"/>
                        </a:rPr>
                        <a:t>21:00		</a:t>
                      </a:r>
                      <a:r>
                        <a:rPr kumimoji="1" lang="ja-JP" altLang="ja-JP" sz="1200" kern="1200" dirty="0">
                          <a:solidFill>
                            <a:schemeClr val="tx1"/>
                          </a:solidFill>
                          <a:effectLst/>
                          <a:latin typeface="+mn-lt"/>
                          <a:ea typeface="+mn-ea"/>
                          <a:cs typeface="+mn-cs"/>
                        </a:rPr>
                        <a:t>ブラッシュアップ研修（</a:t>
                      </a:r>
                      <a:r>
                        <a:rPr kumimoji="1" lang="en-US" altLang="ja-JP" sz="1200" kern="1200" dirty="0">
                          <a:solidFill>
                            <a:schemeClr val="tx1"/>
                          </a:solidFill>
                          <a:effectLst/>
                          <a:latin typeface="+mn-lt"/>
                          <a:ea typeface="+mn-ea"/>
                          <a:cs typeface="+mn-cs"/>
                        </a:rPr>
                        <a:t>2</a:t>
                      </a:r>
                      <a:r>
                        <a:rPr kumimoji="1" lang="ja-JP" altLang="ja-JP" sz="1200" kern="1200" dirty="0">
                          <a:solidFill>
                            <a:schemeClr val="tx1"/>
                          </a:solidFill>
                          <a:effectLst/>
                          <a:latin typeface="+mn-lt"/>
                          <a:ea typeface="+mn-ea"/>
                          <a:cs typeface="+mn-cs"/>
                        </a:rPr>
                        <a:t>）</a:t>
                      </a:r>
                    </a:p>
                    <a:p>
                      <a:r>
                        <a:rPr kumimoji="1" lang="en-US" altLang="ja-JP" sz="1200" kern="1200" dirty="0">
                          <a:solidFill>
                            <a:schemeClr val="tx1"/>
                          </a:solidFill>
                          <a:effectLst/>
                          <a:latin typeface="+mn-lt"/>
                          <a:ea typeface="+mn-ea"/>
                          <a:cs typeface="+mn-cs"/>
                        </a:rPr>
                        <a:t>【</a:t>
                      </a:r>
                      <a:r>
                        <a:rPr kumimoji="1" lang="ja-JP" altLang="en-US" sz="1200" kern="1200" dirty="0">
                          <a:solidFill>
                            <a:schemeClr val="tx1"/>
                          </a:solidFill>
                          <a:effectLst/>
                          <a:latin typeface="+mn-lt"/>
                          <a:ea typeface="+mn-ea"/>
                          <a:cs typeface="+mn-cs"/>
                        </a:rPr>
                        <a:t>　　</a:t>
                      </a:r>
                      <a:r>
                        <a:rPr kumimoji="1" lang="en-US" altLang="ja-JP" sz="1200" kern="1200" dirty="0">
                          <a:solidFill>
                            <a:schemeClr val="tx1"/>
                          </a:solidFill>
                          <a:effectLst/>
                          <a:latin typeface="+mn-lt"/>
                          <a:ea typeface="+mn-ea"/>
                          <a:cs typeface="+mn-cs"/>
                        </a:rPr>
                        <a:t>】</a:t>
                      </a:r>
                      <a:r>
                        <a:rPr kumimoji="1" lang="ja-JP" altLang="en-US" sz="1200" kern="1200" dirty="0">
                          <a:solidFill>
                            <a:schemeClr val="tx1"/>
                          </a:solidFill>
                          <a:effectLst/>
                          <a:latin typeface="+mn-lt"/>
                          <a:ea typeface="+mn-ea"/>
                          <a:cs typeface="+mn-cs"/>
                        </a:rPr>
                        <a:t>　　</a:t>
                      </a:r>
                      <a:r>
                        <a:rPr kumimoji="1" lang="en-US" altLang="ja-JP" sz="1200" kern="1200" dirty="0">
                          <a:solidFill>
                            <a:schemeClr val="tx1"/>
                          </a:solidFill>
                          <a:effectLst/>
                          <a:latin typeface="+mn-lt"/>
                          <a:ea typeface="+mn-ea"/>
                          <a:cs typeface="+mn-cs"/>
                        </a:rPr>
                        <a:t>2018</a:t>
                      </a:r>
                      <a:r>
                        <a:rPr kumimoji="1" lang="ja-JP" altLang="ja-JP" sz="1200" kern="1200" dirty="0">
                          <a:solidFill>
                            <a:schemeClr val="tx1"/>
                          </a:solidFill>
                          <a:effectLst/>
                          <a:latin typeface="+mn-lt"/>
                          <a:ea typeface="+mn-ea"/>
                          <a:cs typeface="+mn-cs"/>
                        </a:rPr>
                        <a:t>年</a:t>
                      </a:r>
                      <a:r>
                        <a:rPr kumimoji="1" lang="en-US" altLang="ja-JP" sz="1200" kern="1200" dirty="0">
                          <a:solidFill>
                            <a:schemeClr val="tx1"/>
                          </a:solidFill>
                          <a:effectLst/>
                          <a:latin typeface="+mn-lt"/>
                          <a:ea typeface="+mn-ea"/>
                          <a:cs typeface="+mn-cs"/>
                        </a:rPr>
                        <a:t>8</a:t>
                      </a:r>
                      <a:r>
                        <a:rPr kumimoji="1" lang="ja-JP" altLang="ja-JP" sz="1200" kern="1200" dirty="0">
                          <a:solidFill>
                            <a:schemeClr val="tx1"/>
                          </a:solidFill>
                          <a:effectLst/>
                          <a:latin typeface="+mn-lt"/>
                          <a:ea typeface="+mn-ea"/>
                          <a:cs typeface="+mn-cs"/>
                        </a:rPr>
                        <a:t>月</a:t>
                      </a:r>
                      <a:r>
                        <a:rPr kumimoji="1" lang="en-US" altLang="ja-JP" sz="1200" kern="1200" dirty="0">
                          <a:solidFill>
                            <a:schemeClr val="tx1"/>
                          </a:solidFill>
                          <a:effectLst/>
                          <a:latin typeface="+mn-lt"/>
                          <a:ea typeface="+mn-ea"/>
                          <a:cs typeface="+mn-cs"/>
                        </a:rPr>
                        <a:t>18</a:t>
                      </a:r>
                      <a:r>
                        <a:rPr kumimoji="1" lang="ja-JP" altLang="ja-JP" sz="1200" kern="1200" dirty="0">
                          <a:solidFill>
                            <a:schemeClr val="tx1"/>
                          </a:solidFill>
                          <a:effectLst/>
                          <a:latin typeface="+mn-lt"/>
                          <a:ea typeface="+mn-ea"/>
                          <a:cs typeface="+mn-cs"/>
                        </a:rPr>
                        <a:t>日（</a:t>
                      </a:r>
                      <a:r>
                        <a:rPr kumimoji="1" lang="ja-JP" altLang="en-US" sz="1200" kern="1200" dirty="0">
                          <a:solidFill>
                            <a:schemeClr val="tx1"/>
                          </a:solidFill>
                          <a:effectLst/>
                          <a:latin typeface="+mn-lt"/>
                          <a:ea typeface="+mn-ea"/>
                          <a:cs typeface="+mn-cs"/>
                        </a:rPr>
                        <a:t>土</a:t>
                      </a:r>
                      <a:r>
                        <a:rPr kumimoji="1" lang="ja-JP" altLang="ja-JP" sz="1200" kern="1200" dirty="0">
                          <a:solidFill>
                            <a:schemeClr val="tx1"/>
                          </a:solidFill>
                          <a:effectLst/>
                          <a:latin typeface="+mn-lt"/>
                          <a:ea typeface="+mn-ea"/>
                          <a:cs typeface="+mn-cs"/>
                        </a:rPr>
                        <a:t>）</a:t>
                      </a:r>
                      <a:r>
                        <a:rPr kumimoji="1" lang="en-US" altLang="ja-JP" sz="1200" kern="1200" dirty="0">
                          <a:solidFill>
                            <a:schemeClr val="tx1"/>
                          </a:solidFill>
                          <a:effectLst/>
                          <a:latin typeface="+mn-lt"/>
                          <a:ea typeface="+mn-ea"/>
                          <a:cs typeface="+mn-cs"/>
                        </a:rPr>
                        <a:t>13:00</a:t>
                      </a:r>
                      <a:r>
                        <a:rPr kumimoji="1" lang="ja-JP" altLang="ja-JP" sz="1200" kern="1200" dirty="0">
                          <a:solidFill>
                            <a:schemeClr val="tx1"/>
                          </a:solidFill>
                          <a:effectLst/>
                          <a:latin typeface="+mn-lt"/>
                          <a:ea typeface="+mn-ea"/>
                          <a:cs typeface="+mn-cs"/>
                        </a:rPr>
                        <a:t>〜</a:t>
                      </a:r>
                      <a:r>
                        <a:rPr kumimoji="1" lang="en-US" altLang="ja-JP" sz="1200" kern="1200" dirty="0">
                          <a:solidFill>
                            <a:schemeClr val="tx1"/>
                          </a:solidFill>
                          <a:effectLst/>
                          <a:latin typeface="+mn-lt"/>
                          <a:ea typeface="+mn-ea"/>
                          <a:cs typeface="+mn-cs"/>
                        </a:rPr>
                        <a:t>18:00		</a:t>
                      </a:r>
                      <a:r>
                        <a:rPr kumimoji="1" lang="ja-JP" altLang="ja-JP" sz="1200" kern="1200" dirty="0">
                          <a:solidFill>
                            <a:schemeClr val="tx1"/>
                          </a:solidFill>
                          <a:effectLst/>
                          <a:latin typeface="+mn-lt"/>
                          <a:ea typeface="+mn-ea"/>
                          <a:cs typeface="+mn-cs"/>
                        </a:rPr>
                        <a:t>最終選考会（公開プレゼンテーション）</a:t>
                      </a:r>
                    </a:p>
                    <a:p>
                      <a:r>
                        <a:rPr kumimoji="1" lang="en-US" altLang="ja-JP" sz="1200" kern="1200" dirty="0">
                          <a:solidFill>
                            <a:schemeClr val="tx1"/>
                          </a:solidFill>
                          <a:effectLst/>
                          <a:latin typeface="+mn-lt"/>
                          <a:ea typeface="+mn-ea"/>
                          <a:cs typeface="+mn-cs"/>
                        </a:rPr>
                        <a:t>【</a:t>
                      </a:r>
                      <a:r>
                        <a:rPr kumimoji="1" lang="ja-JP" altLang="en-US" sz="1200" kern="1200" dirty="0">
                          <a:solidFill>
                            <a:schemeClr val="tx1"/>
                          </a:solidFill>
                          <a:effectLst/>
                          <a:latin typeface="+mn-lt"/>
                          <a:ea typeface="+mn-ea"/>
                          <a:cs typeface="+mn-cs"/>
                        </a:rPr>
                        <a:t>　　</a:t>
                      </a:r>
                      <a:r>
                        <a:rPr kumimoji="1" lang="en-US" altLang="ja-JP" sz="1200" kern="1200" dirty="0">
                          <a:solidFill>
                            <a:schemeClr val="tx1"/>
                          </a:solidFill>
                          <a:effectLst/>
                          <a:latin typeface="+mn-lt"/>
                          <a:ea typeface="+mn-ea"/>
                          <a:cs typeface="+mn-cs"/>
                        </a:rPr>
                        <a:t>】</a:t>
                      </a:r>
                      <a:r>
                        <a:rPr kumimoji="1" lang="ja-JP" altLang="en-US" sz="1200" kern="1200" dirty="0">
                          <a:solidFill>
                            <a:schemeClr val="tx1"/>
                          </a:solidFill>
                          <a:effectLst/>
                          <a:latin typeface="+mn-lt"/>
                          <a:ea typeface="+mn-ea"/>
                          <a:cs typeface="+mn-cs"/>
                        </a:rPr>
                        <a:t>　　</a:t>
                      </a:r>
                      <a:r>
                        <a:rPr kumimoji="1" lang="en-US" altLang="ja-JP" sz="1200" kern="1200" dirty="0">
                          <a:solidFill>
                            <a:schemeClr val="tx1"/>
                          </a:solidFill>
                          <a:effectLst/>
                          <a:latin typeface="+mn-lt"/>
                          <a:ea typeface="+mn-ea"/>
                          <a:cs typeface="+mn-cs"/>
                        </a:rPr>
                        <a:t>2018</a:t>
                      </a:r>
                      <a:r>
                        <a:rPr kumimoji="1" lang="ja-JP" altLang="ja-JP" sz="1200" kern="1200" dirty="0">
                          <a:solidFill>
                            <a:schemeClr val="tx1"/>
                          </a:solidFill>
                          <a:effectLst/>
                          <a:latin typeface="+mn-lt"/>
                          <a:ea typeface="+mn-ea"/>
                          <a:cs typeface="+mn-cs"/>
                        </a:rPr>
                        <a:t>年</a:t>
                      </a:r>
                      <a:r>
                        <a:rPr kumimoji="1" lang="en-US" altLang="ja-JP" sz="1200" kern="1200" dirty="0">
                          <a:solidFill>
                            <a:schemeClr val="tx1"/>
                          </a:solidFill>
                          <a:effectLst/>
                          <a:latin typeface="+mn-lt"/>
                          <a:ea typeface="+mn-ea"/>
                          <a:cs typeface="+mn-cs"/>
                        </a:rPr>
                        <a:t>9</a:t>
                      </a:r>
                      <a:r>
                        <a:rPr kumimoji="1" lang="ja-JP" altLang="ja-JP" sz="1200" kern="1200" dirty="0">
                          <a:solidFill>
                            <a:schemeClr val="tx1"/>
                          </a:solidFill>
                          <a:effectLst/>
                          <a:latin typeface="+mn-lt"/>
                          <a:ea typeface="+mn-ea"/>
                          <a:cs typeface="+mn-cs"/>
                        </a:rPr>
                        <a:t>月</a:t>
                      </a:r>
                      <a:r>
                        <a:rPr kumimoji="1" lang="en-US" altLang="ja-JP" sz="1200" kern="1200" dirty="0">
                          <a:solidFill>
                            <a:schemeClr val="tx1"/>
                          </a:solidFill>
                          <a:effectLst/>
                          <a:latin typeface="+mn-lt"/>
                          <a:ea typeface="+mn-ea"/>
                          <a:cs typeface="+mn-cs"/>
                        </a:rPr>
                        <a:t>4</a:t>
                      </a:r>
                      <a:r>
                        <a:rPr kumimoji="1" lang="ja-JP" altLang="ja-JP" sz="1200" kern="1200" dirty="0">
                          <a:solidFill>
                            <a:schemeClr val="tx1"/>
                          </a:solidFill>
                          <a:effectLst/>
                          <a:latin typeface="+mn-lt"/>
                          <a:ea typeface="+mn-ea"/>
                          <a:cs typeface="+mn-cs"/>
                        </a:rPr>
                        <a:t>日（</a:t>
                      </a:r>
                      <a:r>
                        <a:rPr kumimoji="1" lang="ja-JP" altLang="en-US" sz="1200" kern="1200" dirty="0">
                          <a:solidFill>
                            <a:schemeClr val="tx1"/>
                          </a:solidFill>
                          <a:effectLst/>
                          <a:latin typeface="+mn-lt"/>
                          <a:ea typeface="+mn-ea"/>
                          <a:cs typeface="+mn-cs"/>
                        </a:rPr>
                        <a:t>火</a:t>
                      </a:r>
                      <a:r>
                        <a:rPr kumimoji="1" lang="ja-JP" altLang="ja-JP" sz="1200" kern="1200" dirty="0">
                          <a:solidFill>
                            <a:schemeClr val="tx1"/>
                          </a:solidFill>
                          <a:effectLst/>
                          <a:latin typeface="+mn-lt"/>
                          <a:ea typeface="+mn-ea"/>
                          <a:cs typeface="+mn-cs"/>
                        </a:rPr>
                        <a:t>）</a:t>
                      </a:r>
                      <a:r>
                        <a:rPr kumimoji="1" lang="en-US" altLang="ja-JP" sz="1200" kern="1200" dirty="0">
                          <a:solidFill>
                            <a:schemeClr val="tx1"/>
                          </a:solidFill>
                          <a:effectLst/>
                          <a:latin typeface="+mn-lt"/>
                          <a:ea typeface="+mn-ea"/>
                          <a:cs typeface="+mn-cs"/>
                        </a:rPr>
                        <a:t>10:00</a:t>
                      </a:r>
                      <a:r>
                        <a:rPr kumimoji="1" lang="ja-JP" altLang="ja-JP" sz="1200" kern="1200" dirty="0">
                          <a:solidFill>
                            <a:schemeClr val="tx1"/>
                          </a:solidFill>
                          <a:effectLst/>
                          <a:latin typeface="+mn-lt"/>
                          <a:ea typeface="+mn-ea"/>
                          <a:cs typeface="+mn-cs"/>
                        </a:rPr>
                        <a:t>〜</a:t>
                      </a:r>
                      <a:r>
                        <a:rPr kumimoji="1" lang="en-US" altLang="ja-JP" sz="1200" kern="1200" dirty="0">
                          <a:solidFill>
                            <a:schemeClr val="tx1"/>
                          </a:solidFill>
                          <a:effectLst/>
                          <a:latin typeface="+mn-lt"/>
                          <a:ea typeface="+mn-ea"/>
                          <a:cs typeface="+mn-cs"/>
                        </a:rPr>
                        <a:t>18:00		</a:t>
                      </a:r>
                      <a:r>
                        <a:rPr kumimoji="1" lang="ja-JP" altLang="ja-JP" sz="1200" kern="1200" dirty="0">
                          <a:solidFill>
                            <a:schemeClr val="tx1"/>
                          </a:solidFill>
                          <a:effectLst/>
                          <a:latin typeface="+mn-lt"/>
                          <a:ea typeface="+mn-ea"/>
                          <a:cs typeface="+mn-cs"/>
                        </a:rPr>
                        <a:t>キックオフ研修（</a:t>
                      </a:r>
                      <a:r>
                        <a:rPr kumimoji="1" lang="en-US" altLang="ja-JP" sz="1200" kern="1200" dirty="0">
                          <a:solidFill>
                            <a:schemeClr val="tx1"/>
                          </a:solidFill>
                          <a:effectLst/>
                          <a:latin typeface="+mn-lt"/>
                          <a:ea typeface="+mn-ea"/>
                          <a:cs typeface="+mn-cs"/>
                        </a:rPr>
                        <a:t>1</a:t>
                      </a:r>
                      <a:r>
                        <a:rPr kumimoji="1" lang="ja-JP" altLang="ja-JP" sz="1200" kern="1200" dirty="0">
                          <a:solidFill>
                            <a:schemeClr val="tx1"/>
                          </a:solidFill>
                          <a:effectLst/>
                          <a:latin typeface="+mn-lt"/>
                          <a:ea typeface="+mn-ea"/>
                          <a:cs typeface="+mn-cs"/>
                        </a:rPr>
                        <a:t>日目）</a:t>
                      </a:r>
                    </a:p>
                    <a:p>
                      <a:r>
                        <a:rPr kumimoji="1" lang="en-US" altLang="ja-JP" sz="1200" kern="1200" dirty="0">
                          <a:solidFill>
                            <a:schemeClr val="tx1"/>
                          </a:solidFill>
                          <a:effectLst/>
                          <a:latin typeface="+mn-lt"/>
                          <a:ea typeface="+mn-ea"/>
                          <a:cs typeface="+mn-cs"/>
                        </a:rPr>
                        <a:t>【</a:t>
                      </a:r>
                      <a:r>
                        <a:rPr kumimoji="1" lang="ja-JP" altLang="en-US" sz="1200" kern="1200" dirty="0">
                          <a:solidFill>
                            <a:schemeClr val="tx1"/>
                          </a:solidFill>
                          <a:effectLst/>
                          <a:latin typeface="+mn-lt"/>
                          <a:ea typeface="+mn-ea"/>
                          <a:cs typeface="+mn-cs"/>
                        </a:rPr>
                        <a:t>　　</a:t>
                      </a:r>
                      <a:r>
                        <a:rPr kumimoji="1" lang="en-US" altLang="ja-JP" sz="1200" kern="1200" dirty="0">
                          <a:solidFill>
                            <a:schemeClr val="tx1"/>
                          </a:solidFill>
                          <a:effectLst/>
                          <a:latin typeface="+mn-lt"/>
                          <a:ea typeface="+mn-ea"/>
                          <a:cs typeface="+mn-cs"/>
                        </a:rPr>
                        <a:t>】</a:t>
                      </a:r>
                      <a:r>
                        <a:rPr kumimoji="1" lang="ja-JP" altLang="en-US" sz="1200" kern="1200" dirty="0">
                          <a:solidFill>
                            <a:schemeClr val="tx1"/>
                          </a:solidFill>
                          <a:effectLst/>
                          <a:latin typeface="+mn-lt"/>
                          <a:ea typeface="+mn-ea"/>
                          <a:cs typeface="+mn-cs"/>
                        </a:rPr>
                        <a:t>　　</a:t>
                      </a:r>
                      <a:r>
                        <a:rPr kumimoji="1" lang="en-US" altLang="ja-JP" sz="1200" kern="1200" dirty="0">
                          <a:solidFill>
                            <a:schemeClr val="tx1"/>
                          </a:solidFill>
                          <a:effectLst/>
                          <a:latin typeface="+mn-lt"/>
                          <a:ea typeface="+mn-ea"/>
                          <a:cs typeface="+mn-cs"/>
                        </a:rPr>
                        <a:t>2018</a:t>
                      </a:r>
                      <a:r>
                        <a:rPr kumimoji="1" lang="ja-JP" altLang="ja-JP" sz="1200" kern="1200" dirty="0">
                          <a:solidFill>
                            <a:schemeClr val="tx1"/>
                          </a:solidFill>
                          <a:effectLst/>
                          <a:latin typeface="+mn-lt"/>
                          <a:ea typeface="+mn-ea"/>
                          <a:cs typeface="+mn-cs"/>
                        </a:rPr>
                        <a:t>年</a:t>
                      </a:r>
                      <a:r>
                        <a:rPr kumimoji="1" lang="en-US" altLang="ja-JP" sz="1200" kern="1200" dirty="0">
                          <a:solidFill>
                            <a:schemeClr val="tx1"/>
                          </a:solidFill>
                          <a:effectLst/>
                          <a:latin typeface="+mn-lt"/>
                          <a:ea typeface="+mn-ea"/>
                          <a:cs typeface="+mn-cs"/>
                        </a:rPr>
                        <a:t>9</a:t>
                      </a:r>
                      <a:r>
                        <a:rPr kumimoji="1" lang="ja-JP" altLang="ja-JP" sz="1200" kern="1200" dirty="0">
                          <a:solidFill>
                            <a:schemeClr val="tx1"/>
                          </a:solidFill>
                          <a:effectLst/>
                          <a:latin typeface="+mn-lt"/>
                          <a:ea typeface="+mn-ea"/>
                          <a:cs typeface="+mn-cs"/>
                        </a:rPr>
                        <a:t>月</a:t>
                      </a:r>
                      <a:r>
                        <a:rPr kumimoji="1" lang="en-US" altLang="ja-JP" sz="1200" kern="1200" dirty="0">
                          <a:solidFill>
                            <a:schemeClr val="tx1"/>
                          </a:solidFill>
                          <a:effectLst/>
                          <a:latin typeface="+mn-lt"/>
                          <a:ea typeface="+mn-ea"/>
                          <a:cs typeface="+mn-cs"/>
                        </a:rPr>
                        <a:t>5</a:t>
                      </a:r>
                      <a:r>
                        <a:rPr kumimoji="1" lang="ja-JP" altLang="ja-JP" sz="1200" kern="1200" dirty="0">
                          <a:solidFill>
                            <a:schemeClr val="tx1"/>
                          </a:solidFill>
                          <a:effectLst/>
                          <a:latin typeface="+mn-lt"/>
                          <a:ea typeface="+mn-ea"/>
                          <a:cs typeface="+mn-cs"/>
                        </a:rPr>
                        <a:t>日（</a:t>
                      </a:r>
                      <a:r>
                        <a:rPr kumimoji="1" lang="ja-JP" altLang="en-US" sz="1200" kern="1200" dirty="0">
                          <a:solidFill>
                            <a:schemeClr val="tx1"/>
                          </a:solidFill>
                          <a:effectLst/>
                          <a:latin typeface="+mn-lt"/>
                          <a:ea typeface="+mn-ea"/>
                          <a:cs typeface="+mn-cs"/>
                        </a:rPr>
                        <a:t>水</a:t>
                      </a:r>
                      <a:r>
                        <a:rPr kumimoji="1" lang="ja-JP" altLang="ja-JP" sz="1200" kern="1200" dirty="0">
                          <a:solidFill>
                            <a:schemeClr val="tx1"/>
                          </a:solidFill>
                          <a:effectLst/>
                          <a:latin typeface="+mn-lt"/>
                          <a:ea typeface="+mn-ea"/>
                          <a:cs typeface="+mn-cs"/>
                        </a:rPr>
                        <a:t>）</a:t>
                      </a:r>
                      <a:r>
                        <a:rPr kumimoji="1" lang="en-US" altLang="ja-JP" sz="1200" kern="1200" dirty="0">
                          <a:solidFill>
                            <a:schemeClr val="tx1"/>
                          </a:solidFill>
                          <a:effectLst/>
                          <a:latin typeface="+mn-lt"/>
                          <a:ea typeface="+mn-ea"/>
                          <a:cs typeface="+mn-cs"/>
                        </a:rPr>
                        <a:t>10:00</a:t>
                      </a:r>
                      <a:r>
                        <a:rPr kumimoji="1" lang="ja-JP" altLang="ja-JP" sz="1200" kern="1200" dirty="0">
                          <a:solidFill>
                            <a:schemeClr val="tx1"/>
                          </a:solidFill>
                          <a:effectLst/>
                          <a:latin typeface="+mn-lt"/>
                          <a:ea typeface="+mn-ea"/>
                          <a:cs typeface="+mn-cs"/>
                        </a:rPr>
                        <a:t>〜</a:t>
                      </a:r>
                      <a:r>
                        <a:rPr kumimoji="1" lang="en-US" altLang="ja-JP" sz="1200" kern="1200" dirty="0">
                          <a:solidFill>
                            <a:schemeClr val="tx1"/>
                          </a:solidFill>
                          <a:effectLst/>
                          <a:latin typeface="+mn-lt"/>
                          <a:ea typeface="+mn-ea"/>
                          <a:cs typeface="+mn-cs"/>
                        </a:rPr>
                        <a:t>18:00		</a:t>
                      </a:r>
                      <a:r>
                        <a:rPr kumimoji="1" lang="ja-JP" altLang="ja-JP" sz="1200" kern="1200" dirty="0">
                          <a:solidFill>
                            <a:schemeClr val="tx1"/>
                          </a:solidFill>
                          <a:effectLst/>
                          <a:latin typeface="+mn-lt"/>
                          <a:ea typeface="+mn-ea"/>
                          <a:cs typeface="+mn-cs"/>
                        </a:rPr>
                        <a:t>キックオフ研修（</a:t>
                      </a:r>
                      <a:r>
                        <a:rPr kumimoji="1" lang="en-US" altLang="ja-JP" sz="1200" kern="1200" dirty="0">
                          <a:solidFill>
                            <a:schemeClr val="tx1"/>
                          </a:solidFill>
                          <a:effectLst/>
                          <a:latin typeface="+mn-lt"/>
                          <a:ea typeface="+mn-ea"/>
                          <a:cs typeface="+mn-cs"/>
                        </a:rPr>
                        <a:t>2</a:t>
                      </a:r>
                      <a:r>
                        <a:rPr kumimoji="1" lang="ja-JP" altLang="ja-JP" sz="1200" kern="1200" dirty="0">
                          <a:solidFill>
                            <a:schemeClr val="tx1"/>
                          </a:solidFill>
                          <a:effectLst/>
                          <a:latin typeface="+mn-lt"/>
                          <a:ea typeface="+mn-ea"/>
                          <a:cs typeface="+mn-cs"/>
                        </a:rPr>
                        <a:t>日目）</a:t>
                      </a:r>
                    </a:p>
                    <a:p>
                      <a:r>
                        <a:rPr kumimoji="1" lang="en-US" altLang="ja-JP" sz="1200" kern="1200" dirty="0">
                          <a:solidFill>
                            <a:schemeClr val="tx1"/>
                          </a:solidFill>
                          <a:effectLst/>
                          <a:latin typeface="+mn-lt"/>
                          <a:ea typeface="+mn-ea"/>
                          <a:cs typeface="+mn-cs"/>
                        </a:rPr>
                        <a:t>【</a:t>
                      </a:r>
                      <a:r>
                        <a:rPr kumimoji="1" lang="ja-JP" altLang="en-US" sz="1200" kern="1200" dirty="0">
                          <a:solidFill>
                            <a:schemeClr val="tx1"/>
                          </a:solidFill>
                          <a:effectLst/>
                          <a:latin typeface="+mn-lt"/>
                          <a:ea typeface="+mn-ea"/>
                          <a:cs typeface="+mn-cs"/>
                        </a:rPr>
                        <a:t>　　</a:t>
                      </a:r>
                      <a:r>
                        <a:rPr kumimoji="1" lang="en-US" altLang="ja-JP" sz="1200" kern="1200" dirty="0">
                          <a:solidFill>
                            <a:schemeClr val="tx1"/>
                          </a:solidFill>
                          <a:effectLst/>
                          <a:latin typeface="+mn-lt"/>
                          <a:ea typeface="+mn-ea"/>
                          <a:cs typeface="+mn-cs"/>
                        </a:rPr>
                        <a:t>】</a:t>
                      </a:r>
                      <a:r>
                        <a:rPr kumimoji="1" lang="ja-JP" altLang="en-US" sz="1200" kern="1200" dirty="0">
                          <a:solidFill>
                            <a:schemeClr val="tx1"/>
                          </a:solidFill>
                          <a:effectLst/>
                          <a:latin typeface="+mn-lt"/>
                          <a:ea typeface="+mn-ea"/>
                          <a:cs typeface="+mn-cs"/>
                        </a:rPr>
                        <a:t>　　</a:t>
                      </a:r>
                      <a:r>
                        <a:rPr kumimoji="1" lang="en-US" altLang="ja-JP" sz="1200" kern="1200" dirty="0">
                          <a:solidFill>
                            <a:schemeClr val="tx1"/>
                          </a:solidFill>
                          <a:effectLst/>
                          <a:latin typeface="+mn-lt"/>
                          <a:ea typeface="+mn-ea"/>
                          <a:cs typeface="+mn-cs"/>
                        </a:rPr>
                        <a:t>2018</a:t>
                      </a:r>
                      <a:r>
                        <a:rPr kumimoji="1" lang="ja-JP" altLang="ja-JP" sz="1200" kern="1200" dirty="0">
                          <a:solidFill>
                            <a:schemeClr val="tx1"/>
                          </a:solidFill>
                          <a:effectLst/>
                          <a:latin typeface="+mn-lt"/>
                          <a:ea typeface="+mn-ea"/>
                          <a:cs typeface="+mn-cs"/>
                        </a:rPr>
                        <a:t>年</a:t>
                      </a:r>
                      <a:r>
                        <a:rPr kumimoji="1" lang="en-US" altLang="ja-JP" sz="1200" kern="1200" dirty="0">
                          <a:solidFill>
                            <a:schemeClr val="tx1"/>
                          </a:solidFill>
                          <a:effectLst/>
                          <a:latin typeface="+mn-lt"/>
                          <a:ea typeface="+mn-ea"/>
                          <a:cs typeface="+mn-cs"/>
                        </a:rPr>
                        <a:t>12</a:t>
                      </a:r>
                      <a:r>
                        <a:rPr kumimoji="1" lang="ja-JP" altLang="ja-JP" sz="1200" kern="1200" dirty="0">
                          <a:solidFill>
                            <a:schemeClr val="tx1"/>
                          </a:solidFill>
                          <a:effectLst/>
                          <a:latin typeface="+mn-lt"/>
                          <a:ea typeface="+mn-ea"/>
                          <a:cs typeface="+mn-cs"/>
                        </a:rPr>
                        <a:t>月</a:t>
                      </a:r>
                      <a:r>
                        <a:rPr kumimoji="1" lang="en-US" altLang="ja-JP" sz="1200" kern="1200" dirty="0">
                          <a:solidFill>
                            <a:schemeClr val="tx1"/>
                          </a:solidFill>
                          <a:effectLst/>
                          <a:latin typeface="+mn-lt"/>
                          <a:ea typeface="+mn-ea"/>
                          <a:cs typeface="+mn-cs"/>
                        </a:rPr>
                        <a:t>4</a:t>
                      </a:r>
                      <a:r>
                        <a:rPr kumimoji="1" lang="ja-JP" altLang="ja-JP" sz="1200" kern="1200" dirty="0">
                          <a:solidFill>
                            <a:schemeClr val="tx1"/>
                          </a:solidFill>
                          <a:effectLst/>
                          <a:latin typeface="+mn-lt"/>
                          <a:ea typeface="+mn-ea"/>
                          <a:cs typeface="+mn-cs"/>
                        </a:rPr>
                        <a:t>日（</a:t>
                      </a:r>
                      <a:r>
                        <a:rPr kumimoji="1" lang="ja-JP" altLang="en-US" sz="1200" kern="1200" dirty="0">
                          <a:solidFill>
                            <a:schemeClr val="tx1"/>
                          </a:solidFill>
                          <a:effectLst/>
                          <a:latin typeface="+mn-lt"/>
                          <a:ea typeface="+mn-ea"/>
                          <a:cs typeface="+mn-cs"/>
                        </a:rPr>
                        <a:t>火</a:t>
                      </a:r>
                      <a:r>
                        <a:rPr kumimoji="1" lang="ja-JP" altLang="ja-JP" sz="1200" kern="1200" dirty="0">
                          <a:solidFill>
                            <a:schemeClr val="tx1"/>
                          </a:solidFill>
                          <a:effectLst/>
                          <a:latin typeface="+mn-lt"/>
                          <a:ea typeface="+mn-ea"/>
                          <a:cs typeface="+mn-cs"/>
                        </a:rPr>
                        <a:t>）</a:t>
                      </a:r>
                      <a:r>
                        <a:rPr kumimoji="1" lang="en-US" altLang="ja-JP" sz="1200" kern="1200" dirty="0">
                          <a:solidFill>
                            <a:schemeClr val="tx1"/>
                          </a:solidFill>
                          <a:effectLst/>
                          <a:latin typeface="+mn-lt"/>
                          <a:ea typeface="+mn-ea"/>
                          <a:cs typeface="+mn-cs"/>
                        </a:rPr>
                        <a:t>10:00</a:t>
                      </a:r>
                      <a:r>
                        <a:rPr kumimoji="1" lang="ja-JP" altLang="ja-JP" sz="1200" kern="1200" dirty="0">
                          <a:solidFill>
                            <a:schemeClr val="tx1"/>
                          </a:solidFill>
                          <a:effectLst/>
                          <a:latin typeface="+mn-lt"/>
                          <a:ea typeface="+mn-ea"/>
                          <a:cs typeface="+mn-cs"/>
                        </a:rPr>
                        <a:t>〜</a:t>
                      </a:r>
                      <a:r>
                        <a:rPr kumimoji="1" lang="en-US" altLang="ja-JP" sz="1200" kern="1200" dirty="0">
                          <a:solidFill>
                            <a:schemeClr val="tx1"/>
                          </a:solidFill>
                          <a:effectLst/>
                          <a:latin typeface="+mn-lt"/>
                          <a:ea typeface="+mn-ea"/>
                          <a:cs typeface="+mn-cs"/>
                        </a:rPr>
                        <a:t>18:00	</a:t>
                      </a:r>
                      <a:r>
                        <a:rPr kumimoji="1" lang="ja-JP" altLang="ja-JP" sz="1200" kern="1200" dirty="0">
                          <a:solidFill>
                            <a:schemeClr val="tx1"/>
                          </a:solidFill>
                          <a:effectLst/>
                          <a:latin typeface="+mn-lt"/>
                          <a:ea typeface="+mn-ea"/>
                          <a:cs typeface="+mn-cs"/>
                        </a:rPr>
                        <a:t>中間研修（</a:t>
                      </a:r>
                      <a:r>
                        <a:rPr kumimoji="1" lang="en-US" altLang="ja-JP" sz="1200" kern="1200" dirty="0">
                          <a:solidFill>
                            <a:schemeClr val="tx1"/>
                          </a:solidFill>
                          <a:effectLst/>
                          <a:latin typeface="+mn-lt"/>
                          <a:ea typeface="+mn-ea"/>
                          <a:cs typeface="+mn-cs"/>
                        </a:rPr>
                        <a:t>1</a:t>
                      </a:r>
                      <a:r>
                        <a:rPr kumimoji="1" lang="ja-JP" altLang="ja-JP" sz="1200" kern="1200" dirty="0">
                          <a:solidFill>
                            <a:schemeClr val="tx1"/>
                          </a:solidFill>
                          <a:effectLst/>
                          <a:latin typeface="+mn-lt"/>
                          <a:ea typeface="+mn-ea"/>
                          <a:cs typeface="+mn-cs"/>
                        </a:rPr>
                        <a:t>日目）</a:t>
                      </a:r>
                    </a:p>
                    <a:p>
                      <a:r>
                        <a:rPr kumimoji="1" lang="en-US" altLang="ja-JP" sz="1200" kern="1200" dirty="0">
                          <a:solidFill>
                            <a:schemeClr val="tx1"/>
                          </a:solidFill>
                          <a:effectLst/>
                          <a:latin typeface="+mn-lt"/>
                          <a:ea typeface="+mn-ea"/>
                          <a:cs typeface="+mn-cs"/>
                        </a:rPr>
                        <a:t>【</a:t>
                      </a:r>
                      <a:r>
                        <a:rPr kumimoji="1" lang="ja-JP" altLang="en-US" sz="1200" kern="1200" dirty="0">
                          <a:solidFill>
                            <a:schemeClr val="tx1"/>
                          </a:solidFill>
                          <a:effectLst/>
                          <a:latin typeface="+mn-lt"/>
                          <a:ea typeface="+mn-ea"/>
                          <a:cs typeface="+mn-cs"/>
                        </a:rPr>
                        <a:t>　　</a:t>
                      </a:r>
                      <a:r>
                        <a:rPr kumimoji="1" lang="en-US" altLang="ja-JP" sz="1200" kern="1200" dirty="0">
                          <a:solidFill>
                            <a:schemeClr val="tx1"/>
                          </a:solidFill>
                          <a:effectLst/>
                          <a:latin typeface="+mn-lt"/>
                          <a:ea typeface="+mn-ea"/>
                          <a:cs typeface="+mn-cs"/>
                        </a:rPr>
                        <a:t>】</a:t>
                      </a:r>
                      <a:r>
                        <a:rPr kumimoji="1" lang="ja-JP" altLang="en-US" sz="1200" kern="1200" dirty="0">
                          <a:solidFill>
                            <a:schemeClr val="tx1"/>
                          </a:solidFill>
                          <a:effectLst/>
                          <a:latin typeface="+mn-lt"/>
                          <a:ea typeface="+mn-ea"/>
                          <a:cs typeface="+mn-cs"/>
                        </a:rPr>
                        <a:t>　　</a:t>
                      </a:r>
                      <a:r>
                        <a:rPr kumimoji="1" lang="en-US" altLang="ja-JP" sz="1200" kern="1200" dirty="0">
                          <a:solidFill>
                            <a:schemeClr val="tx1"/>
                          </a:solidFill>
                          <a:effectLst/>
                          <a:latin typeface="+mn-lt"/>
                          <a:ea typeface="+mn-ea"/>
                          <a:cs typeface="+mn-cs"/>
                        </a:rPr>
                        <a:t>2018</a:t>
                      </a:r>
                      <a:r>
                        <a:rPr kumimoji="1" lang="ja-JP" altLang="ja-JP" sz="1200" kern="1200" dirty="0">
                          <a:solidFill>
                            <a:schemeClr val="tx1"/>
                          </a:solidFill>
                          <a:effectLst/>
                          <a:latin typeface="+mn-lt"/>
                          <a:ea typeface="+mn-ea"/>
                          <a:cs typeface="+mn-cs"/>
                        </a:rPr>
                        <a:t>年</a:t>
                      </a:r>
                      <a:r>
                        <a:rPr kumimoji="1" lang="en-US" altLang="ja-JP" sz="1200" kern="1200" dirty="0">
                          <a:solidFill>
                            <a:schemeClr val="tx1"/>
                          </a:solidFill>
                          <a:effectLst/>
                          <a:latin typeface="+mn-lt"/>
                          <a:ea typeface="+mn-ea"/>
                          <a:cs typeface="+mn-cs"/>
                        </a:rPr>
                        <a:t>12</a:t>
                      </a:r>
                      <a:r>
                        <a:rPr kumimoji="1" lang="ja-JP" altLang="ja-JP" sz="1200" kern="1200" dirty="0">
                          <a:solidFill>
                            <a:schemeClr val="tx1"/>
                          </a:solidFill>
                          <a:effectLst/>
                          <a:latin typeface="+mn-lt"/>
                          <a:ea typeface="+mn-ea"/>
                          <a:cs typeface="+mn-cs"/>
                        </a:rPr>
                        <a:t>月</a:t>
                      </a:r>
                      <a:r>
                        <a:rPr kumimoji="1" lang="en-US" altLang="ja-JP" sz="1200" kern="1200" dirty="0">
                          <a:solidFill>
                            <a:schemeClr val="tx1"/>
                          </a:solidFill>
                          <a:effectLst/>
                          <a:latin typeface="+mn-lt"/>
                          <a:ea typeface="+mn-ea"/>
                          <a:cs typeface="+mn-cs"/>
                        </a:rPr>
                        <a:t>5</a:t>
                      </a:r>
                      <a:r>
                        <a:rPr kumimoji="1" lang="ja-JP" altLang="ja-JP" sz="1200" kern="1200" dirty="0">
                          <a:solidFill>
                            <a:schemeClr val="tx1"/>
                          </a:solidFill>
                          <a:effectLst/>
                          <a:latin typeface="+mn-lt"/>
                          <a:ea typeface="+mn-ea"/>
                          <a:cs typeface="+mn-cs"/>
                        </a:rPr>
                        <a:t>日（</a:t>
                      </a:r>
                      <a:r>
                        <a:rPr kumimoji="1" lang="ja-JP" altLang="en-US" sz="1200" kern="1200" dirty="0">
                          <a:solidFill>
                            <a:schemeClr val="tx1"/>
                          </a:solidFill>
                          <a:effectLst/>
                          <a:latin typeface="+mn-lt"/>
                          <a:ea typeface="+mn-ea"/>
                          <a:cs typeface="+mn-cs"/>
                        </a:rPr>
                        <a:t>水</a:t>
                      </a:r>
                      <a:r>
                        <a:rPr kumimoji="1" lang="ja-JP" altLang="ja-JP" sz="1200" kern="1200" dirty="0">
                          <a:solidFill>
                            <a:schemeClr val="tx1"/>
                          </a:solidFill>
                          <a:effectLst/>
                          <a:latin typeface="+mn-lt"/>
                          <a:ea typeface="+mn-ea"/>
                          <a:cs typeface="+mn-cs"/>
                        </a:rPr>
                        <a:t>）</a:t>
                      </a:r>
                      <a:r>
                        <a:rPr kumimoji="1" lang="en-US" altLang="ja-JP" sz="1200" kern="1200" dirty="0">
                          <a:solidFill>
                            <a:schemeClr val="tx1"/>
                          </a:solidFill>
                          <a:effectLst/>
                          <a:latin typeface="+mn-lt"/>
                          <a:ea typeface="+mn-ea"/>
                          <a:cs typeface="+mn-cs"/>
                        </a:rPr>
                        <a:t>10:00</a:t>
                      </a:r>
                      <a:r>
                        <a:rPr kumimoji="1" lang="ja-JP" altLang="ja-JP" sz="1200" kern="1200" dirty="0">
                          <a:solidFill>
                            <a:schemeClr val="tx1"/>
                          </a:solidFill>
                          <a:effectLst/>
                          <a:latin typeface="+mn-lt"/>
                          <a:ea typeface="+mn-ea"/>
                          <a:cs typeface="+mn-cs"/>
                        </a:rPr>
                        <a:t>〜</a:t>
                      </a:r>
                      <a:r>
                        <a:rPr kumimoji="1" lang="en-US" altLang="ja-JP" sz="1200" kern="1200" dirty="0">
                          <a:solidFill>
                            <a:schemeClr val="tx1"/>
                          </a:solidFill>
                          <a:effectLst/>
                          <a:latin typeface="+mn-lt"/>
                          <a:ea typeface="+mn-ea"/>
                          <a:cs typeface="+mn-cs"/>
                        </a:rPr>
                        <a:t>18:00	</a:t>
                      </a:r>
                      <a:r>
                        <a:rPr kumimoji="1" lang="ja-JP" altLang="ja-JP" sz="1200" kern="1200" dirty="0">
                          <a:solidFill>
                            <a:schemeClr val="tx1"/>
                          </a:solidFill>
                          <a:effectLst/>
                          <a:latin typeface="+mn-lt"/>
                          <a:ea typeface="+mn-ea"/>
                          <a:cs typeface="+mn-cs"/>
                        </a:rPr>
                        <a:t>中間研修（</a:t>
                      </a:r>
                      <a:r>
                        <a:rPr kumimoji="1" lang="en-US" altLang="ja-JP" sz="1200" kern="1200" dirty="0">
                          <a:solidFill>
                            <a:schemeClr val="tx1"/>
                          </a:solidFill>
                          <a:effectLst/>
                          <a:latin typeface="+mn-lt"/>
                          <a:ea typeface="+mn-ea"/>
                          <a:cs typeface="+mn-cs"/>
                        </a:rPr>
                        <a:t>2</a:t>
                      </a:r>
                      <a:r>
                        <a:rPr kumimoji="1" lang="ja-JP" altLang="ja-JP" sz="1200" kern="1200" dirty="0">
                          <a:solidFill>
                            <a:schemeClr val="tx1"/>
                          </a:solidFill>
                          <a:effectLst/>
                          <a:latin typeface="+mn-lt"/>
                          <a:ea typeface="+mn-ea"/>
                          <a:cs typeface="+mn-cs"/>
                        </a:rPr>
                        <a:t>日目）</a:t>
                      </a:r>
                    </a:p>
                    <a:p>
                      <a:r>
                        <a:rPr kumimoji="1" lang="en-US" altLang="ja-JP" sz="1200" kern="1200" dirty="0">
                          <a:solidFill>
                            <a:schemeClr val="tx1"/>
                          </a:solidFill>
                          <a:effectLst/>
                          <a:latin typeface="+mn-lt"/>
                          <a:ea typeface="+mn-ea"/>
                          <a:cs typeface="+mn-cs"/>
                        </a:rPr>
                        <a:t>【</a:t>
                      </a:r>
                      <a:r>
                        <a:rPr kumimoji="1" lang="ja-JP" altLang="en-US" sz="1200" kern="1200" dirty="0">
                          <a:solidFill>
                            <a:schemeClr val="tx1"/>
                          </a:solidFill>
                          <a:effectLst/>
                          <a:latin typeface="+mn-lt"/>
                          <a:ea typeface="+mn-ea"/>
                          <a:cs typeface="+mn-cs"/>
                        </a:rPr>
                        <a:t>　　</a:t>
                      </a:r>
                      <a:r>
                        <a:rPr kumimoji="1" lang="en-US" altLang="ja-JP" sz="1200" kern="1200" dirty="0">
                          <a:solidFill>
                            <a:schemeClr val="tx1"/>
                          </a:solidFill>
                          <a:effectLst/>
                          <a:latin typeface="+mn-lt"/>
                          <a:ea typeface="+mn-ea"/>
                          <a:cs typeface="+mn-cs"/>
                        </a:rPr>
                        <a:t>】</a:t>
                      </a:r>
                      <a:r>
                        <a:rPr kumimoji="1" lang="ja-JP" altLang="en-US" sz="1200" kern="1200" dirty="0">
                          <a:solidFill>
                            <a:schemeClr val="tx1"/>
                          </a:solidFill>
                          <a:effectLst/>
                          <a:latin typeface="+mn-lt"/>
                          <a:ea typeface="+mn-ea"/>
                          <a:cs typeface="+mn-cs"/>
                        </a:rPr>
                        <a:t>　　</a:t>
                      </a:r>
                      <a:r>
                        <a:rPr kumimoji="1" lang="en-US" altLang="ja-JP" sz="1200" kern="1200" dirty="0">
                          <a:solidFill>
                            <a:schemeClr val="tx1"/>
                          </a:solidFill>
                          <a:effectLst/>
                          <a:latin typeface="+mn-lt"/>
                          <a:ea typeface="+mn-ea"/>
                          <a:cs typeface="+mn-cs"/>
                        </a:rPr>
                        <a:t>2019</a:t>
                      </a:r>
                      <a:r>
                        <a:rPr kumimoji="1" lang="ja-JP" altLang="ja-JP" sz="1200" kern="1200" dirty="0">
                          <a:solidFill>
                            <a:schemeClr val="tx1"/>
                          </a:solidFill>
                          <a:effectLst/>
                          <a:latin typeface="+mn-lt"/>
                          <a:ea typeface="+mn-ea"/>
                          <a:cs typeface="+mn-cs"/>
                        </a:rPr>
                        <a:t>年</a:t>
                      </a:r>
                      <a:r>
                        <a:rPr kumimoji="1" lang="en-US" altLang="ja-JP" sz="1200" kern="1200" dirty="0">
                          <a:solidFill>
                            <a:schemeClr val="tx1"/>
                          </a:solidFill>
                          <a:effectLst/>
                          <a:latin typeface="+mn-lt"/>
                          <a:ea typeface="+mn-ea"/>
                          <a:cs typeface="+mn-cs"/>
                        </a:rPr>
                        <a:t>3</a:t>
                      </a:r>
                      <a:r>
                        <a:rPr kumimoji="1" lang="ja-JP" altLang="ja-JP" sz="1200" kern="1200" dirty="0">
                          <a:solidFill>
                            <a:schemeClr val="tx1"/>
                          </a:solidFill>
                          <a:effectLst/>
                          <a:latin typeface="+mn-lt"/>
                          <a:ea typeface="+mn-ea"/>
                          <a:cs typeface="+mn-cs"/>
                        </a:rPr>
                        <a:t>月</a:t>
                      </a:r>
                      <a:r>
                        <a:rPr kumimoji="1" lang="en-US" altLang="ja-JP" sz="1200" kern="1200" dirty="0">
                          <a:solidFill>
                            <a:schemeClr val="tx1"/>
                          </a:solidFill>
                          <a:effectLst/>
                          <a:latin typeface="+mn-lt"/>
                          <a:ea typeface="+mn-ea"/>
                          <a:cs typeface="+mn-cs"/>
                        </a:rPr>
                        <a:t>2</a:t>
                      </a:r>
                      <a:r>
                        <a:rPr kumimoji="1" lang="ja-JP" altLang="ja-JP" sz="1200" kern="1200" dirty="0">
                          <a:solidFill>
                            <a:schemeClr val="tx1"/>
                          </a:solidFill>
                          <a:effectLst/>
                          <a:latin typeface="+mn-lt"/>
                          <a:ea typeface="+mn-ea"/>
                          <a:cs typeface="+mn-cs"/>
                        </a:rPr>
                        <a:t>日（</a:t>
                      </a:r>
                      <a:r>
                        <a:rPr kumimoji="1" lang="ja-JP" altLang="en-US" sz="1200" kern="1200" dirty="0">
                          <a:solidFill>
                            <a:schemeClr val="tx1"/>
                          </a:solidFill>
                          <a:effectLst/>
                          <a:latin typeface="+mn-lt"/>
                          <a:ea typeface="+mn-ea"/>
                          <a:cs typeface="+mn-cs"/>
                        </a:rPr>
                        <a:t>土</a:t>
                      </a:r>
                      <a:r>
                        <a:rPr kumimoji="1" lang="ja-JP" altLang="ja-JP" sz="1200" kern="1200" dirty="0">
                          <a:solidFill>
                            <a:schemeClr val="tx1"/>
                          </a:solidFill>
                          <a:effectLst/>
                          <a:latin typeface="+mn-lt"/>
                          <a:ea typeface="+mn-ea"/>
                          <a:cs typeface="+mn-cs"/>
                        </a:rPr>
                        <a:t>）</a:t>
                      </a:r>
                      <a:r>
                        <a:rPr kumimoji="1" lang="en-US" altLang="ja-JP" sz="1200" kern="1200" dirty="0">
                          <a:solidFill>
                            <a:schemeClr val="tx1"/>
                          </a:solidFill>
                          <a:effectLst/>
                          <a:latin typeface="+mn-lt"/>
                          <a:ea typeface="+mn-ea"/>
                          <a:cs typeface="+mn-cs"/>
                        </a:rPr>
                        <a:t>10:00</a:t>
                      </a:r>
                      <a:r>
                        <a:rPr kumimoji="1" lang="ja-JP" altLang="ja-JP" sz="1200" kern="1200" dirty="0">
                          <a:solidFill>
                            <a:schemeClr val="tx1"/>
                          </a:solidFill>
                          <a:effectLst/>
                          <a:latin typeface="+mn-lt"/>
                          <a:ea typeface="+mn-ea"/>
                          <a:cs typeface="+mn-cs"/>
                        </a:rPr>
                        <a:t>〜</a:t>
                      </a:r>
                      <a:r>
                        <a:rPr kumimoji="1" lang="en-US" altLang="ja-JP" sz="1200" kern="1200" dirty="0">
                          <a:solidFill>
                            <a:schemeClr val="tx1"/>
                          </a:solidFill>
                          <a:effectLst/>
                          <a:latin typeface="+mn-lt"/>
                          <a:ea typeface="+mn-ea"/>
                          <a:cs typeface="+mn-cs"/>
                        </a:rPr>
                        <a:t>18:00		</a:t>
                      </a:r>
                      <a:r>
                        <a:rPr kumimoji="1" lang="ja-JP" altLang="ja-JP" sz="1200" kern="1200" dirty="0">
                          <a:solidFill>
                            <a:schemeClr val="tx1"/>
                          </a:solidFill>
                          <a:effectLst/>
                          <a:latin typeface="+mn-lt"/>
                          <a:ea typeface="+mn-ea"/>
                          <a:cs typeface="+mn-cs"/>
                        </a:rPr>
                        <a:t>最終報告会</a:t>
                      </a:r>
                      <a:endParaRPr kumimoji="1" lang="ja-JP" altLang="en-US" sz="1200" kern="1200" dirty="0">
                        <a:solidFill>
                          <a:schemeClr val="tx1"/>
                        </a:solidFill>
                        <a:effectLst/>
                        <a:latin typeface="+mn-lt"/>
                        <a:ea typeface="+mn-ea"/>
                        <a:cs typeface="+mn-cs"/>
                      </a:endParaRPr>
                    </a:p>
                  </a:txBody>
                  <a:tcPr marL="68580" marR="68580" marT="17780" marB="1778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112758296"/>
                  </a:ext>
                </a:extLst>
              </a:tr>
            </a:tbl>
          </a:graphicData>
        </a:graphic>
      </p:graphicFrame>
      <p:sp>
        <p:nvSpPr>
          <p:cNvPr id="15423" name="スライド番号プレースホルダー 5"/>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14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1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1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12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1200">
                <a:solidFill>
                  <a:schemeClr val="tx1"/>
                </a:solidFill>
                <a:latin typeface="Calibri" panose="020F0502020204030204" pitchFamily="34" charset="0"/>
                <a:ea typeface="ＭＳ Ｐゴシック" panose="020B0600070205080204" pitchFamily="50" charset="-128"/>
              </a:defRPr>
            </a:lvl5pPr>
            <a:lvl6pPr marL="2514600" indent="-228600" defTabSz="457200" eaLnBrk="0" fontAlgn="base" hangingPunct="0">
              <a:spcBef>
                <a:spcPct val="20000"/>
              </a:spcBef>
              <a:spcAft>
                <a:spcPct val="0"/>
              </a:spcAft>
              <a:buFont typeface="Arial" panose="020B0604020202020204" pitchFamily="34" charset="0"/>
              <a:buChar char="»"/>
              <a:defRPr kumimoji="1" sz="1200">
                <a:solidFill>
                  <a:schemeClr val="tx1"/>
                </a:solidFill>
                <a:latin typeface="Calibri" panose="020F0502020204030204" pitchFamily="34" charset="0"/>
                <a:ea typeface="ＭＳ Ｐゴシック" panose="020B0600070205080204" pitchFamily="50" charset="-128"/>
              </a:defRPr>
            </a:lvl6pPr>
            <a:lvl7pPr marL="2971800" indent="-228600" defTabSz="457200" eaLnBrk="0" fontAlgn="base" hangingPunct="0">
              <a:spcBef>
                <a:spcPct val="20000"/>
              </a:spcBef>
              <a:spcAft>
                <a:spcPct val="0"/>
              </a:spcAft>
              <a:buFont typeface="Arial" panose="020B0604020202020204" pitchFamily="34" charset="0"/>
              <a:buChar char="»"/>
              <a:defRPr kumimoji="1" sz="1200">
                <a:solidFill>
                  <a:schemeClr val="tx1"/>
                </a:solidFill>
                <a:latin typeface="Calibri" panose="020F0502020204030204" pitchFamily="34" charset="0"/>
                <a:ea typeface="ＭＳ Ｐゴシック" panose="020B0600070205080204" pitchFamily="50" charset="-128"/>
              </a:defRPr>
            </a:lvl7pPr>
            <a:lvl8pPr marL="3429000" indent="-228600" defTabSz="457200" eaLnBrk="0" fontAlgn="base" hangingPunct="0">
              <a:spcBef>
                <a:spcPct val="20000"/>
              </a:spcBef>
              <a:spcAft>
                <a:spcPct val="0"/>
              </a:spcAft>
              <a:buFont typeface="Arial" panose="020B0604020202020204" pitchFamily="34" charset="0"/>
              <a:buChar char="»"/>
              <a:defRPr kumimoji="1" sz="1200">
                <a:solidFill>
                  <a:schemeClr val="tx1"/>
                </a:solidFill>
                <a:latin typeface="Calibri" panose="020F0502020204030204" pitchFamily="34" charset="0"/>
                <a:ea typeface="ＭＳ Ｐゴシック" panose="020B0600070205080204" pitchFamily="50" charset="-128"/>
              </a:defRPr>
            </a:lvl8pPr>
            <a:lvl9pPr marL="3886200" indent="-228600" defTabSz="457200" eaLnBrk="0" fontAlgn="base" hangingPunct="0">
              <a:spcBef>
                <a:spcPct val="20000"/>
              </a:spcBef>
              <a:spcAft>
                <a:spcPct val="0"/>
              </a:spcAft>
              <a:buFont typeface="Arial" panose="020B0604020202020204" pitchFamily="34" charset="0"/>
              <a:buChar char="»"/>
              <a:defRPr kumimoji="1" sz="12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fld id="{AF5F53E0-EE17-4E91-9FE6-D0249465BAFA}" type="slidenum">
              <a:rPr lang="ja-JP" altLang="en-US" sz="1200" smtClean="0">
                <a:solidFill>
                  <a:srgbClr val="000000"/>
                </a:solidFill>
              </a:rPr>
              <a:pPr>
                <a:spcBef>
                  <a:spcPct val="0"/>
                </a:spcBef>
                <a:buFontTx/>
                <a:buNone/>
              </a:pPr>
              <a:t>5</a:t>
            </a:fld>
            <a:endParaRPr lang="ja-JP" altLang="en-US" sz="1200">
              <a:solidFill>
                <a:srgbClr val="000000"/>
              </a:solidFill>
            </a:endParaRPr>
          </a:p>
        </p:txBody>
      </p:sp>
      <p:sp>
        <p:nvSpPr>
          <p:cNvPr id="9" name="フッター プレースホルダー 4"/>
          <p:cNvSpPr>
            <a:spLocks noGrp="1"/>
          </p:cNvSpPr>
          <p:nvPr>
            <p:ph type="ftr" sz="quarter" idx="10"/>
          </p:nvPr>
        </p:nvSpPr>
        <p:spPr bwMode="auto">
          <a:xfrm>
            <a:off x="2590800" y="6491288"/>
            <a:ext cx="39624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14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1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1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12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1200">
                <a:solidFill>
                  <a:schemeClr val="tx1"/>
                </a:solidFill>
                <a:latin typeface="Calibri" panose="020F0502020204030204" pitchFamily="34" charset="0"/>
                <a:ea typeface="ＭＳ Ｐゴシック" panose="020B0600070205080204" pitchFamily="50" charset="-128"/>
              </a:defRPr>
            </a:lvl5pPr>
            <a:lvl6pPr marL="2514600" indent="-228600" defTabSz="457200" eaLnBrk="0" fontAlgn="base" hangingPunct="0">
              <a:spcBef>
                <a:spcPct val="20000"/>
              </a:spcBef>
              <a:spcAft>
                <a:spcPct val="0"/>
              </a:spcAft>
              <a:buFont typeface="Arial" panose="020B0604020202020204" pitchFamily="34" charset="0"/>
              <a:buChar char="»"/>
              <a:defRPr kumimoji="1" sz="1200">
                <a:solidFill>
                  <a:schemeClr val="tx1"/>
                </a:solidFill>
                <a:latin typeface="Calibri" panose="020F0502020204030204" pitchFamily="34" charset="0"/>
                <a:ea typeface="ＭＳ Ｐゴシック" panose="020B0600070205080204" pitchFamily="50" charset="-128"/>
              </a:defRPr>
            </a:lvl6pPr>
            <a:lvl7pPr marL="2971800" indent="-228600" defTabSz="457200" eaLnBrk="0" fontAlgn="base" hangingPunct="0">
              <a:spcBef>
                <a:spcPct val="20000"/>
              </a:spcBef>
              <a:spcAft>
                <a:spcPct val="0"/>
              </a:spcAft>
              <a:buFont typeface="Arial" panose="020B0604020202020204" pitchFamily="34" charset="0"/>
              <a:buChar char="»"/>
              <a:defRPr kumimoji="1" sz="1200">
                <a:solidFill>
                  <a:schemeClr val="tx1"/>
                </a:solidFill>
                <a:latin typeface="Calibri" panose="020F0502020204030204" pitchFamily="34" charset="0"/>
                <a:ea typeface="ＭＳ Ｐゴシック" panose="020B0600070205080204" pitchFamily="50" charset="-128"/>
              </a:defRPr>
            </a:lvl7pPr>
            <a:lvl8pPr marL="3429000" indent="-228600" defTabSz="457200" eaLnBrk="0" fontAlgn="base" hangingPunct="0">
              <a:spcBef>
                <a:spcPct val="20000"/>
              </a:spcBef>
              <a:spcAft>
                <a:spcPct val="0"/>
              </a:spcAft>
              <a:buFont typeface="Arial" panose="020B0604020202020204" pitchFamily="34" charset="0"/>
              <a:buChar char="»"/>
              <a:defRPr kumimoji="1" sz="1200">
                <a:solidFill>
                  <a:schemeClr val="tx1"/>
                </a:solidFill>
                <a:latin typeface="Calibri" panose="020F0502020204030204" pitchFamily="34" charset="0"/>
                <a:ea typeface="ＭＳ Ｐゴシック" panose="020B0600070205080204" pitchFamily="50" charset="-128"/>
              </a:defRPr>
            </a:lvl8pPr>
            <a:lvl9pPr marL="3886200" indent="-228600" defTabSz="457200" eaLnBrk="0" fontAlgn="base" hangingPunct="0">
              <a:spcBef>
                <a:spcPct val="20000"/>
              </a:spcBef>
              <a:spcAft>
                <a:spcPct val="0"/>
              </a:spcAft>
              <a:buFont typeface="Arial" panose="020B0604020202020204" pitchFamily="34" charset="0"/>
              <a:buChar char="»"/>
              <a:defRPr kumimoji="1" sz="12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r>
              <a:rPr lang="en-US" altLang="ja-JP" sz="800" dirty="0">
                <a:solidFill>
                  <a:srgbClr val="000000"/>
                </a:solidFill>
                <a:latin typeface="Century Gothic" panose="020B0502020202020204" pitchFamily="34" charset="0"/>
              </a:rPr>
              <a:t>Copyright(C)2018</a:t>
            </a:r>
            <a:r>
              <a:rPr lang="ja-JP" altLang="en-US" sz="800" dirty="0">
                <a:solidFill>
                  <a:srgbClr val="000000"/>
                </a:solidFill>
                <a:latin typeface="Century Gothic" panose="020B0502020202020204" pitchFamily="34" charset="0"/>
              </a:rPr>
              <a:t>　東海若手起業塾実行委員会　</a:t>
            </a:r>
            <a:r>
              <a:rPr lang="en-US" altLang="ja-JP" sz="800" dirty="0">
                <a:solidFill>
                  <a:srgbClr val="000000"/>
                </a:solidFill>
                <a:latin typeface="Century Gothic" panose="020B0502020202020204" pitchFamily="34" charset="0"/>
              </a:rPr>
              <a:t>All rights reserved</a:t>
            </a:r>
            <a:endParaRPr lang="ja-JP" altLang="en-US" sz="800" dirty="0">
              <a:solidFill>
                <a:srgbClr val="000000"/>
              </a:solidFill>
              <a:latin typeface="Century Gothic" panose="020B0502020202020204" pitchFamily="34" charset="0"/>
            </a:endParaRPr>
          </a:p>
        </p:txBody>
      </p:sp>
    </p:spTree>
    <p:extLst>
      <p:ext uri="{BB962C8B-B14F-4D97-AF65-F5344CB8AC3E}">
        <p14:creationId xmlns:p14="http://schemas.microsoft.com/office/powerpoint/2010/main" val="33126718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タイトル 2"/>
          <p:cNvSpPr>
            <a:spLocks noGrp="1"/>
          </p:cNvSpPr>
          <p:nvPr>
            <p:ph type="title"/>
          </p:nvPr>
        </p:nvSpPr>
        <p:spPr/>
        <p:txBody>
          <a:bodyPr/>
          <a:lstStyle/>
          <a:p>
            <a:r>
              <a:rPr lang="en-US" altLang="ja-JP" sz="1400" dirty="0"/>
              <a:t>5</a:t>
            </a:r>
            <a:r>
              <a:rPr lang="ja-JP" altLang="en-US" sz="1400"/>
              <a:t>．取り組む社会（地域）課題と顧客について</a:t>
            </a:r>
          </a:p>
        </p:txBody>
      </p:sp>
      <p:sp>
        <p:nvSpPr>
          <p:cNvPr id="2" name="コンテンツ プレースホルダー 1"/>
          <p:cNvSpPr>
            <a:spLocks noGrp="1"/>
          </p:cNvSpPr>
          <p:nvPr>
            <p:ph idx="1"/>
          </p:nvPr>
        </p:nvSpPr>
        <p:spPr/>
        <p:style>
          <a:lnRef idx="2">
            <a:schemeClr val="dk1"/>
          </a:lnRef>
          <a:fillRef idx="1">
            <a:schemeClr val="lt1"/>
          </a:fillRef>
          <a:effectRef idx="0">
            <a:schemeClr val="dk1"/>
          </a:effectRef>
          <a:fontRef idx="minor">
            <a:schemeClr val="dk1"/>
          </a:fontRef>
        </p:style>
        <p:txBody>
          <a:bodyPr rtlCol="0">
            <a:normAutofit/>
          </a:bodyPr>
          <a:lstStyle/>
          <a:p>
            <a:pPr eaLnBrk="1" fontAlgn="auto" hangingPunct="1">
              <a:spcAft>
                <a:spcPts val="0"/>
              </a:spcAft>
              <a:buFont typeface="Arial" charset="0"/>
              <a:buChar char="•"/>
              <a:defRPr/>
            </a:pPr>
            <a:r>
              <a:rPr lang="ja-JP" altLang="en-US" dirty="0"/>
              <a:t>解決したいと考えている社会（地域）課題</a:t>
            </a:r>
            <a:endParaRPr lang="en-US" altLang="ja-JP" dirty="0"/>
          </a:p>
          <a:p>
            <a:pPr lvl="1" eaLnBrk="1" fontAlgn="auto" hangingPunct="1">
              <a:spcAft>
                <a:spcPts val="0"/>
              </a:spcAft>
              <a:buFont typeface="Arial" charset="0"/>
              <a:buChar char="–"/>
              <a:defRPr/>
            </a:pPr>
            <a:r>
              <a:rPr lang="ja-JP" altLang="en-US" dirty="0"/>
              <a:t>課題を抱えている人は誰ですか？</a:t>
            </a:r>
            <a:endParaRPr lang="en-US" altLang="ja-JP" dirty="0"/>
          </a:p>
          <a:p>
            <a:pPr lvl="1" eaLnBrk="1" fontAlgn="auto" hangingPunct="1">
              <a:spcAft>
                <a:spcPts val="0"/>
              </a:spcAft>
              <a:buFont typeface="Arial" charset="0"/>
              <a:buChar char="–"/>
              <a:defRPr/>
            </a:pPr>
            <a:endParaRPr lang="en-US" altLang="ja-JP" dirty="0"/>
          </a:p>
          <a:p>
            <a:pPr lvl="1" eaLnBrk="1" fontAlgn="auto" hangingPunct="1">
              <a:spcAft>
                <a:spcPts val="0"/>
              </a:spcAft>
              <a:buFont typeface="Arial" charset="0"/>
              <a:buChar char="–"/>
              <a:defRPr/>
            </a:pPr>
            <a:endParaRPr lang="en-US" altLang="ja-JP" dirty="0"/>
          </a:p>
          <a:p>
            <a:pPr lvl="1" eaLnBrk="1" fontAlgn="auto" hangingPunct="1">
              <a:spcAft>
                <a:spcPts val="0"/>
              </a:spcAft>
              <a:buFont typeface="Arial" charset="0"/>
              <a:buChar char="–"/>
              <a:defRPr/>
            </a:pPr>
            <a:r>
              <a:rPr lang="ja-JP" altLang="en-US" dirty="0"/>
              <a:t>その課題はどんなものですか？</a:t>
            </a:r>
            <a:endParaRPr lang="en-US" altLang="ja-JP" dirty="0"/>
          </a:p>
          <a:p>
            <a:pPr lvl="1" eaLnBrk="1" fontAlgn="auto" hangingPunct="1">
              <a:spcAft>
                <a:spcPts val="0"/>
              </a:spcAft>
              <a:buFont typeface="Arial" charset="0"/>
              <a:buChar char="–"/>
              <a:defRPr/>
            </a:pPr>
            <a:endParaRPr lang="en-US" altLang="ja-JP" dirty="0"/>
          </a:p>
          <a:p>
            <a:pPr lvl="1" eaLnBrk="1" fontAlgn="auto" hangingPunct="1">
              <a:spcAft>
                <a:spcPts val="0"/>
              </a:spcAft>
              <a:buFont typeface="Arial" charset="0"/>
              <a:buChar char="–"/>
              <a:defRPr/>
            </a:pPr>
            <a:endParaRPr lang="en-US" altLang="ja-JP" dirty="0"/>
          </a:p>
          <a:p>
            <a:pPr lvl="1" eaLnBrk="1" fontAlgn="auto" hangingPunct="1">
              <a:spcAft>
                <a:spcPts val="0"/>
              </a:spcAft>
              <a:buFont typeface="Arial" charset="0"/>
              <a:buChar char="–"/>
              <a:defRPr/>
            </a:pPr>
            <a:endParaRPr lang="en-US" altLang="ja-JP" dirty="0"/>
          </a:p>
          <a:p>
            <a:pPr eaLnBrk="1" fontAlgn="auto" hangingPunct="1">
              <a:spcAft>
                <a:spcPts val="0"/>
              </a:spcAft>
              <a:buFont typeface="Arial" charset="0"/>
              <a:buChar char="•"/>
              <a:defRPr/>
            </a:pPr>
            <a:r>
              <a:rPr lang="ja-JP" altLang="en-US" dirty="0"/>
              <a:t>事業として取り組む課題が解決された理想の状態</a:t>
            </a:r>
            <a:endParaRPr lang="en-US" altLang="ja-JP" dirty="0"/>
          </a:p>
          <a:p>
            <a:pPr lvl="1" eaLnBrk="1" fontAlgn="auto" hangingPunct="1">
              <a:spcAft>
                <a:spcPts val="0"/>
              </a:spcAft>
              <a:buFont typeface="Arial"/>
              <a:buChar char="–"/>
              <a:defRPr/>
            </a:pPr>
            <a:endParaRPr lang="en-US" altLang="ja-JP" dirty="0"/>
          </a:p>
          <a:p>
            <a:pPr lvl="1" eaLnBrk="1" fontAlgn="auto" hangingPunct="1">
              <a:spcAft>
                <a:spcPts val="0"/>
              </a:spcAft>
              <a:buFont typeface="Arial"/>
              <a:buChar char="–"/>
              <a:defRPr/>
            </a:pPr>
            <a:endParaRPr lang="en-US" altLang="ja-JP" dirty="0"/>
          </a:p>
          <a:p>
            <a:pPr lvl="1" eaLnBrk="1" fontAlgn="auto" hangingPunct="1">
              <a:spcAft>
                <a:spcPts val="0"/>
              </a:spcAft>
              <a:buFont typeface="Arial"/>
              <a:buChar char="–"/>
              <a:defRPr/>
            </a:pPr>
            <a:endParaRPr lang="en-US" altLang="ja-JP" dirty="0"/>
          </a:p>
          <a:p>
            <a:pPr lvl="1" eaLnBrk="1" fontAlgn="auto" hangingPunct="1">
              <a:spcAft>
                <a:spcPts val="0"/>
              </a:spcAft>
              <a:buFont typeface="Arial"/>
              <a:buChar char="–"/>
              <a:defRPr/>
            </a:pPr>
            <a:endParaRPr lang="en-US" altLang="ja-JP" dirty="0"/>
          </a:p>
          <a:p>
            <a:pPr lvl="1" eaLnBrk="1" fontAlgn="auto" hangingPunct="1">
              <a:spcAft>
                <a:spcPts val="0"/>
              </a:spcAft>
              <a:buFont typeface="Arial"/>
              <a:buChar char="–"/>
              <a:defRPr/>
            </a:pPr>
            <a:endParaRPr lang="en-US" altLang="ja-JP" dirty="0"/>
          </a:p>
          <a:p>
            <a:pPr lvl="1" eaLnBrk="1" fontAlgn="auto" hangingPunct="1">
              <a:spcAft>
                <a:spcPts val="0"/>
              </a:spcAft>
              <a:buFont typeface="Arial" charset="0"/>
              <a:buChar char="–"/>
              <a:defRPr/>
            </a:pPr>
            <a:endParaRPr lang="en-US" altLang="ja-JP" dirty="0"/>
          </a:p>
        </p:txBody>
      </p:sp>
      <p:sp>
        <p:nvSpPr>
          <p:cNvPr id="19461" name="スライド番号プレースホルダー 5"/>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14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1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1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12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1200">
                <a:solidFill>
                  <a:schemeClr val="tx1"/>
                </a:solidFill>
                <a:latin typeface="Calibri" panose="020F0502020204030204" pitchFamily="34" charset="0"/>
                <a:ea typeface="ＭＳ Ｐゴシック" panose="020B0600070205080204" pitchFamily="50" charset="-128"/>
              </a:defRPr>
            </a:lvl5pPr>
            <a:lvl6pPr marL="2514600" indent="-228600" defTabSz="457200" eaLnBrk="0" fontAlgn="base" hangingPunct="0">
              <a:spcBef>
                <a:spcPct val="20000"/>
              </a:spcBef>
              <a:spcAft>
                <a:spcPct val="0"/>
              </a:spcAft>
              <a:buFont typeface="Arial" panose="020B0604020202020204" pitchFamily="34" charset="0"/>
              <a:buChar char="»"/>
              <a:defRPr kumimoji="1" sz="1200">
                <a:solidFill>
                  <a:schemeClr val="tx1"/>
                </a:solidFill>
                <a:latin typeface="Calibri" panose="020F0502020204030204" pitchFamily="34" charset="0"/>
                <a:ea typeface="ＭＳ Ｐゴシック" panose="020B0600070205080204" pitchFamily="50" charset="-128"/>
              </a:defRPr>
            </a:lvl6pPr>
            <a:lvl7pPr marL="2971800" indent="-228600" defTabSz="457200" eaLnBrk="0" fontAlgn="base" hangingPunct="0">
              <a:spcBef>
                <a:spcPct val="20000"/>
              </a:spcBef>
              <a:spcAft>
                <a:spcPct val="0"/>
              </a:spcAft>
              <a:buFont typeface="Arial" panose="020B0604020202020204" pitchFamily="34" charset="0"/>
              <a:buChar char="»"/>
              <a:defRPr kumimoji="1" sz="1200">
                <a:solidFill>
                  <a:schemeClr val="tx1"/>
                </a:solidFill>
                <a:latin typeface="Calibri" panose="020F0502020204030204" pitchFamily="34" charset="0"/>
                <a:ea typeface="ＭＳ Ｐゴシック" panose="020B0600070205080204" pitchFamily="50" charset="-128"/>
              </a:defRPr>
            </a:lvl7pPr>
            <a:lvl8pPr marL="3429000" indent="-228600" defTabSz="457200" eaLnBrk="0" fontAlgn="base" hangingPunct="0">
              <a:spcBef>
                <a:spcPct val="20000"/>
              </a:spcBef>
              <a:spcAft>
                <a:spcPct val="0"/>
              </a:spcAft>
              <a:buFont typeface="Arial" panose="020B0604020202020204" pitchFamily="34" charset="0"/>
              <a:buChar char="»"/>
              <a:defRPr kumimoji="1" sz="1200">
                <a:solidFill>
                  <a:schemeClr val="tx1"/>
                </a:solidFill>
                <a:latin typeface="Calibri" panose="020F0502020204030204" pitchFamily="34" charset="0"/>
                <a:ea typeface="ＭＳ Ｐゴシック" panose="020B0600070205080204" pitchFamily="50" charset="-128"/>
              </a:defRPr>
            </a:lvl8pPr>
            <a:lvl9pPr marL="3886200" indent="-228600" defTabSz="457200" eaLnBrk="0" fontAlgn="base" hangingPunct="0">
              <a:spcBef>
                <a:spcPct val="20000"/>
              </a:spcBef>
              <a:spcAft>
                <a:spcPct val="0"/>
              </a:spcAft>
              <a:buFont typeface="Arial" panose="020B0604020202020204" pitchFamily="34" charset="0"/>
              <a:buChar char="»"/>
              <a:defRPr kumimoji="1" sz="12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fld id="{DEC2EA08-2CA3-4E3E-BB1D-2FEB99FBDFF0}" type="slidenum">
              <a:rPr lang="ja-JP" altLang="en-US" sz="1200" smtClean="0">
                <a:solidFill>
                  <a:srgbClr val="000000"/>
                </a:solidFill>
              </a:rPr>
              <a:pPr>
                <a:spcBef>
                  <a:spcPct val="0"/>
                </a:spcBef>
                <a:buFontTx/>
                <a:buNone/>
              </a:pPr>
              <a:t>6</a:t>
            </a:fld>
            <a:endParaRPr lang="ja-JP" altLang="en-US" sz="1200">
              <a:solidFill>
                <a:srgbClr val="000000"/>
              </a:solidFill>
            </a:endParaRPr>
          </a:p>
        </p:txBody>
      </p:sp>
      <p:sp>
        <p:nvSpPr>
          <p:cNvPr id="6" name="フッター プレースホルダー 4">
            <a:extLst>
              <a:ext uri="{FF2B5EF4-FFF2-40B4-BE49-F238E27FC236}">
                <a16:creationId xmlns:a16="http://schemas.microsoft.com/office/drawing/2014/main" id="{9E24B8F9-7A76-274F-AE9A-1E01D3872520}"/>
              </a:ext>
            </a:extLst>
          </p:cNvPr>
          <p:cNvSpPr>
            <a:spLocks noGrp="1"/>
          </p:cNvSpPr>
          <p:nvPr>
            <p:ph type="ftr" sz="quarter" idx="10"/>
          </p:nvPr>
        </p:nvSpPr>
        <p:spPr bwMode="auto">
          <a:xfrm>
            <a:off x="2590800" y="6491288"/>
            <a:ext cx="39624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14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1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1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12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1200">
                <a:solidFill>
                  <a:schemeClr val="tx1"/>
                </a:solidFill>
                <a:latin typeface="Calibri" panose="020F0502020204030204" pitchFamily="34" charset="0"/>
                <a:ea typeface="ＭＳ Ｐゴシック" panose="020B0600070205080204" pitchFamily="50" charset="-128"/>
              </a:defRPr>
            </a:lvl5pPr>
            <a:lvl6pPr marL="2514600" indent="-228600" defTabSz="457200" eaLnBrk="0" fontAlgn="base" hangingPunct="0">
              <a:spcBef>
                <a:spcPct val="20000"/>
              </a:spcBef>
              <a:spcAft>
                <a:spcPct val="0"/>
              </a:spcAft>
              <a:buFont typeface="Arial" panose="020B0604020202020204" pitchFamily="34" charset="0"/>
              <a:buChar char="»"/>
              <a:defRPr kumimoji="1" sz="1200">
                <a:solidFill>
                  <a:schemeClr val="tx1"/>
                </a:solidFill>
                <a:latin typeface="Calibri" panose="020F0502020204030204" pitchFamily="34" charset="0"/>
                <a:ea typeface="ＭＳ Ｐゴシック" panose="020B0600070205080204" pitchFamily="50" charset="-128"/>
              </a:defRPr>
            </a:lvl6pPr>
            <a:lvl7pPr marL="2971800" indent="-228600" defTabSz="457200" eaLnBrk="0" fontAlgn="base" hangingPunct="0">
              <a:spcBef>
                <a:spcPct val="20000"/>
              </a:spcBef>
              <a:spcAft>
                <a:spcPct val="0"/>
              </a:spcAft>
              <a:buFont typeface="Arial" panose="020B0604020202020204" pitchFamily="34" charset="0"/>
              <a:buChar char="»"/>
              <a:defRPr kumimoji="1" sz="1200">
                <a:solidFill>
                  <a:schemeClr val="tx1"/>
                </a:solidFill>
                <a:latin typeface="Calibri" panose="020F0502020204030204" pitchFamily="34" charset="0"/>
                <a:ea typeface="ＭＳ Ｐゴシック" panose="020B0600070205080204" pitchFamily="50" charset="-128"/>
              </a:defRPr>
            </a:lvl7pPr>
            <a:lvl8pPr marL="3429000" indent="-228600" defTabSz="457200" eaLnBrk="0" fontAlgn="base" hangingPunct="0">
              <a:spcBef>
                <a:spcPct val="20000"/>
              </a:spcBef>
              <a:spcAft>
                <a:spcPct val="0"/>
              </a:spcAft>
              <a:buFont typeface="Arial" panose="020B0604020202020204" pitchFamily="34" charset="0"/>
              <a:buChar char="»"/>
              <a:defRPr kumimoji="1" sz="1200">
                <a:solidFill>
                  <a:schemeClr val="tx1"/>
                </a:solidFill>
                <a:latin typeface="Calibri" panose="020F0502020204030204" pitchFamily="34" charset="0"/>
                <a:ea typeface="ＭＳ Ｐゴシック" panose="020B0600070205080204" pitchFamily="50" charset="-128"/>
              </a:defRPr>
            </a:lvl8pPr>
            <a:lvl9pPr marL="3886200" indent="-228600" defTabSz="457200" eaLnBrk="0" fontAlgn="base" hangingPunct="0">
              <a:spcBef>
                <a:spcPct val="20000"/>
              </a:spcBef>
              <a:spcAft>
                <a:spcPct val="0"/>
              </a:spcAft>
              <a:buFont typeface="Arial" panose="020B0604020202020204" pitchFamily="34" charset="0"/>
              <a:buChar char="»"/>
              <a:defRPr kumimoji="1" sz="12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r>
              <a:rPr lang="en-US" altLang="ja-JP" sz="800" dirty="0">
                <a:solidFill>
                  <a:srgbClr val="000000"/>
                </a:solidFill>
                <a:latin typeface="Century Gothic" panose="020B0502020202020204" pitchFamily="34" charset="0"/>
              </a:rPr>
              <a:t>Copyright(C)2018</a:t>
            </a:r>
            <a:r>
              <a:rPr lang="ja-JP" altLang="en-US" sz="800" dirty="0">
                <a:solidFill>
                  <a:srgbClr val="000000"/>
                </a:solidFill>
                <a:latin typeface="Century Gothic" panose="020B0502020202020204" pitchFamily="34" charset="0"/>
              </a:rPr>
              <a:t>　東海若手起業塾実行委員会　</a:t>
            </a:r>
            <a:r>
              <a:rPr lang="en-US" altLang="ja-JP" sz="800" dirty="0">
                <a:solidFill>
                  <a:srgbClr val="000000"/>
                </a:solidFill>
                <a:latin typeface="Century Gothic" panose="020B0502020202020204" pitchFamily="34" charset="0"/>
              </a:rPr>
              <a:t>All rights reserved</a:t>
            </a:r>
            <a:endParaRPr lang="ja-JP" altLang="en-US" sz="800" dirty="0">
              <a:solidFill>
                <a:srgbClr val="000000"/>
              </a:solidFill>
              <a:latin typeface="Century Gothic" panose="020B0502020202020204"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タイトル 1"/>
          <p:cNvSpPr>
            <a:spLocks noGrp="1"/>
          </p:cNvSpPr>
          <p:nvPr>
            <p:ph type="title"/>
          </p:nvPr>
        </p:nvSpPr>
        <p:spPr/>
        <p:txBody>
          <a:bodyPr/>
          <a:lstStyle/>
          <a:p>
            <a:r>
              <a:rPr lang="en-US" altLang="ja-JP" sz="1400" dirty="0"/>
              <a:t>6</a:t>
            </a:r>
            <a:r>
              <a:rPr lang="ja-JP" altLang="en-US" sz="1400" dirty="0"/>
              <a:t>．取り組む社会（地域）課題と顧客について</a:t>
            </a:r>
          </a:p>
        </p:txBody>
      </p:sp>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3801036202"/>
              </p:ext>
            </p:extLst>
          </p:nvPr>
        </p:nvGraphicFramePr>
        <p:xfrm>
          <a:off x="336550" y="881063"/>
          <a:ext cx="8350249" cy="5838825"/>
        </p:xfrm>
        <a:graphic>
          <a:graphicData uri="http://schemas.openxmlformats.org/drawingml/2006/table">
            <a:tbl>
              <a:tblPr firstRow="1" bandRow="1">
                <a:tableStyleId>{8EC20E35-A176-4012-BC5E-935CFFF8708E}</a:tableStyleId>
              </a:tblPr>
              <a:tblGrid>
                <a:gridCol w="1160801">
                  <a:extLst>
                    <a:ext uri="{9D8B030D-6E8A-4147-A177-3AD203B41FA5}">
                      <a16:colId xmlns:a16="http://schemas.microsoft.com/office/drawing/2014/main" val="20000"/>
                    </a:ext>
                  </a:extLst>
                </a:gridCol>
                <a:gridCol w="1797362">
                  <a:extLst>
                    <a:ext uri="{9D8B030D-6E8A-4147-A177-3AD203B41FA5}">
                      <a16:colId xmlns:a16="http://schemas.microsoft.com/office/drawing/2014/main" val="20001"/>
                    </a:ext>
                  </a:extLst>
                </a:gridCol>
                <a:gridCol w="1797362">
                  <a:extLst>
                    <a:ext uri="{9D8B030D-6E8A-4147-A177-3AD203B41FA5}">
                      <a16:colId xmlns:a16="http://schemas.microsoft.com/office/drawing/2014/main" val="20002"/>
                    </a:ext>
                  </a:extLst>
                </a:gridCol>
                <a:gridCol w="1797362">
                  <a:extLst>
                    <a:ext uri="{9D8B030D-6E8A-4147-A177-3AD203B41FA5}">
                      <a16:colId xmlns:a16="http://schemas.microsoft.com/office/drawing/2014/main" val="20003"/>
                    </a:ext>
                  </a:extLst>
                </a:gridCol>
                <a:gridCol w="1797362">
                  <a:extLst>
                    <a:ext uri="{9D8B030D-6E8A-4147-A177-3AD203B41FA5}">
                      <a16:colId xmlns:a16="http://schemas.microsoft.com/office/drawing/2014/main" val="20004"/>
                    </a:ext>
                  </a:extLst>
                </a:gridCol>
              </a:tblGrid>
              <a:tr h="856065">
                <a:tc>
                  <a:txBody>
                    <a:bodyPr/>
                    <a:lstStyle/>
                    <a:p>
                      <a:pPr algn="ctr"/>
                      <a:r>
                        <a:rPr kumimoji="1" lang="ja-JP" altLang="en-US" sz="1400" dirty="0"/>
                        <a:t>項目</a:t>
                      </a:r>
                    </a:p>
                  </a:txBody>
                  <a:tcPr marL="91436" marR="91436" marT="45721" marB="45721" anchor="ctr"/>
                </a:tc>
                <a:tc>
                  <a:txBody>
                    <a:bodyPr/>
                    <a:lstStyle/>
                    <a:p>
                      <a:pPr algn="ctr"/>
                      <a:r>
                        <a:rPr kumimoji="1" lang="ja-JP" altLang="en-US" sz="1400" dirty="0"/>
                        <a:t>対象者の設定</a:t>
                      </a:r>
                    </a:p>
                  </a:txBody>
                  <a:tcPr marL="91436" marR="91436" marT="45721" marB="45721" anchor="ctr"/>
                </a:tc>
                <a:tc>
                  <a:txBody>
                    <a:bodyPr/>
                    <a:lstStyle/>
                    <a:p>
                      <a:pPr algn="ctr"/>
                      <a:r>
                        <a:rPr kumimoji="1" lang="ja-JP" altLang="en-US" sz="1400" dirty="0"/>
                        <a:t>対象者の実態数</a:t>
                      </a:r>
                      <a:endParaRPr kumimoji="1" lang="en-US" altLang="ja-JP" sz="1400" dirty="0"/>
                    </a:p>
                  </a:txBody>
                  <a:tcPr marL="91436" marR="91436" marT="45721" marB="45721" anchor="ctr"/>
                </a:tc>
                <a:tc>
                  <a:txBody>
                    <a:bodyPr/>
                    <a:lstStyle/>
                    <a:p>
                      <a:pPr algn="ctr"/>
                      <a:r>
                        <a:rPr kumimoji="1" lang="ja-JP" altLang="en-US" sz="1400" dirty="0"/>
                        <a:t>現在の受益者数</a:t>
                      </a:r>
                      <a:endParaRPr kumimoji="1" lang="en-US" altLang="ja-JP" sz="1400" dirty="0"/>
                    </a:p>
                    <a:p>
                      <a:pPr algn="ctr"/>
                      <a:r>
                        <a:rPr kumimoji="1" lang="ja-JP" altLang="en-US" sz="1400" dirty="0"/>
                        <a:t>又は顧客数</a:t>
                      </a:r>
                      <a:endParaRPr kumimoji="1" lang="ja-JP" altLang="en-US" sz="1200" dirty="0"/>
                    </a:p>
                  </a:txBody>
                  <a:tcPr marL="91436" marR="91436" marT="45721" marB="45721" anchor="ctr"/>
                </a:tc>
                <a:tc>
                  <a:txBody>
                    <a:bodyPr/>
                    <a:lstStyle/>
                    <a:p>
                      <a:pPr algn="ctr"/>
                      <a:r>
                        <a:rPr kumimoji="1" lang="en-US" altLang="ja-JP" sz="1400" dirty="0"/>
                        <a:t>3</a:t>
                      </a:r>
                      <a:r>
                        <a:rPr kumimoji="1" lang="ja-JP" altLang="en-US" sz="1400" dirty="0"/>
                        <a:t>年後（</a:t>
                      </a:r>
                      <a:r>
                        <a:rPr kumimoji="1" lang="en-US" altLang="ja-JP" sz="1400" dirty="0"/>
                        <a:t>2020</a:t>
                      </a:r>
                      <a:r>
                        <a:rPr kumimoji="1" lang="ja-JP" altLang="en-US" sz="1400" dirty="0"/>
                        <a:t>年）の</a:t>
                      </a:r>
                      <a:endParaRPr kumimoji="1" lang="en-US" altLang="ja-JP" sz="1400" dirty="0"/>
                    </a:p>
                    <a:p>
                      <a:pPr algn="ctr"/>
                      <a:r>
                        <a:rPr kumimoji="1" lang="ja-JP" altLang="en-US" sz="1400" dirty="0"/>
                        <a:t>受益者数又は顧客数</a:t>
                      </a:r>
                    </a:p>
                  </a:txBody>
                  <a:tcPr marL="91436" marR="91436" marT="45721" marB="45721" anchor="ctr"/>
                </a:tc>
                <a:extLst>
                  <a:ext uri="{0D108BD9-81ED-4DB2-BD59-A6C34878D82A}">
                    <a16:rowId xmlns:a16="http://schemas.microsoft.com/office/drawing/2014/main" val="10000"/>
                  </a:ext>
                </a:extLst>
              </a:tr>
              <a:tr h="2491380">
                <a:tc>
                  <a:txBody>
                    <a:bodyPr/>
                    <a:lstStyle/>
                    <a:p>
                      <a:pPr algn="ctr"/>
                      <a:r>
                        <a:rPr kumimoji="1" lang="ja-JP" altLang="en-US" sz="1400" dirty="0"/>
                        <a:t>課題を抱えている人</a:t>
                      </a:r>
                    </a:p>
                  </a:txBody>
                  <a:tcPr marL="91436" marR="91436" marT="45721" marB="45721" anchor="ctr"/>
                </a:tc>
                <a:tc>
                  <a:txBody>
                    <a:bodyPr/>
                    <a:lstStyle/>
                    <a:p>
                      <a:endParaRPr kumimoji="1" lang="en-US" altLang="ja-JP" sz="1400" dirty="0"/>
                    </a:p>
                  </a:txBody>
                  <a:tcPr marL="91436" marR="91436" marT="45721" marB="45721"/>
                </a:tc>
                <a:tc>
                  <a:txBody>
                    <a:bodyPr/>
                    <a:lstStyle/>
                    <a:p>
                      <a:endParaRPr kumimoji="1" lang="en-US" altLang="ja-JP" sz="1400" dirty="0"/>
                    </a:p>
                  </a:txBody>
                  <a:tcPr marL="91436" marR="91436" marT="45721" marB="45721"/>
                </a:tc>
                <a:tc>
                  <a:txBody>
                    <a:bodyPr/>
                    <a:lstStyle/>
                    <a:p>
                      <a:endParaRPr kumimoji="1" lang="ja-JP" altLang="en-US" sz="1400" dirty="0"/>
                    </a:p>
                  </a:txBody>
                  <a:tcPr marL="91436" marR="91436" marT="45721" marB="45721"/>
                </a:tc>
                <a:tc>
                  <a:txBody>
                    <a:bodyPr/>
                    <a:lstStyle/>
                    <a:p>
                      <a:endParaRPr kumimoji="1" lang="ja-JP" altLang="en-US" sz="1400" dirty="0"/>
                    </a:p>
                  </a:txBody>
                  <a:tcPr marL="91436" marR="91436" marT="45721" marB="45721"/>
                </a:tc>
                <a:extLst>
                  <a:ext uri="{0D108BD9-81ED-4DB2-BD59-A6C34878D82A}">
                    <a16:rowId xmlns:a16="http://schemas.microsoft.com/office/drawing/2014/main" val="10001"/>
                  </a:ext>
                </a:extLst>
              </a:tr>
              <a:tr h="2491380">
                <a:tc>
                  <a:txBody>
                    <a:bodyPr/>
                    <a:lstStyle/>
                    <a:p>
                      <a:pPr algn="ctr"/>
                      <a:r>
                        <a:rPr kumimoji="1" lang="ja-JP" altLang="en-US" sz="1400" dirty="0"/>
                        <a:t>サービス・商品提供をする顧客</a:t>
                      </a:r>
                      <a:endParaRPr kumimoji="1" lang="en-US" altLang="ja-JP" sz="1400" dirty="0"/>
                    </a:p>
                    <a:p>
                      <a:pPr algn="l"/>
                      <a:endParaRPr kumimoji="1" lang="en-US" altLang="ja-JP" sz="1000" dirty="0"/>
                    </a:p>
                    <a:p>
                      <a:pPr algn="ctr"/>
                      <a:r>
                        <a:rPr kumimoji="1" lang="en-US" altLang="ja-JP" sz="900" dirty="0"/>
                        <a:t>※</a:t>
                      </a:r>
                      <a:r>
                        <a:rPr kumimoji="1" lang="ja-JP" altLang="en-US" sz="900" dirty="0"/>
                        <a:t>上記と同様の場合は空白</a:t>
                      </a:r>
                    </a:p>
                  </a:txBody>
                  <a:tcPr marL="91436" marR="91436" marT="45721" marB="45721" anchor="ctr"/>
                </a:tc>
                <a:tc>
                  <a:txBody>
                    <a:bodyPr/>
                    <a:lstStyle/>
                    <a:p>
                      <a:endParaRPr kumimoji="1" lang="ja-JP" altLang="en-US" sz="1400" dirty="0"/>
                    </a:p>
                  </a:txBody>
                  <a:tcPr marL="91436" marR="91436" marT="45721" marB="45721"/>
                </a:tc>
                <a:tc>
                  <a:txBody>
                    <a:bodyPr/>
                    <a:lstStyle/>
                    <a:p>
                      <a:endParaRPr kumimoji="1" lang="ja-JP" altLang="en-US" sz="1400" dirty="0"/>
                    </a:p>
                  </a:txBody>
                  <a:tcPr marL="91436" marR="91436" marT="45721" marB="45721"/>
                </a:tc>
                <a:tc>
                  <a:txBody>
                    <a:bodyPr/>
                    <a:lstStyle/>
                    <a:p>
                      <a:endParaRPr kumimoji="1" lang="ja-JP" altLang="en-US" sz="1400" dirty="0"/>
                    </a:p>
                  </a:txBody>
                  <a:tcPr marL="91436" marR="91436" marT="45721" marB="45721"/>
                </a:tc>
                <a:tc>
                  <a:txBody>
                    <a:bodyPr/>
                    <a:lstStyle/>
                    <a:p>
                      <a:endParaRPr kumimoji="1" lang="ja-JP" altLang="en-US" sz="1400" dirty="0"/>
                    </a:p>
                  </a:txBody>
                  <a:tcPr marL="91436" marR="91436" marT="45721" marB="45721"/>
                </a:tc>
                <a:extLst>
                  <a:ext uri="{0D108BD9-81ED-4DB2-BD59-A6C34878D82A}">
                    <a16:rowId xmlns:a16="http://schemas.microsoft.com/office/drawing/2014/main" val="10002"/>
                  </a:ext>
                </a:extLst>
              </a:tr>
            </a:tbl>
          </a:graphicData>
        </a:graphic>
      </p:graphicFrame>
      <p:sp>
        <p:nvSpPr>
          <p:cNvPr id="5" name="フッター プレースホルダー 4">
            <a:extLst>
              <a:ext uri="{FF2B5EF4-FFF2-40B4-BE49-F238E27FC236}">
                <a16:creationId xmlns:a16="http://schemas.microsoft.com/office/drawing/2014/main" id="{A76AA8E4-C1FE-E046-89DD-6ECC35610E6A}"/>
              </a:ext>
            </a:extLst>
          </p:cNvPr>
          <p:cNvSpPr>
            <a:spLocks noGrp="1"/>
          </p:cNvSpPr>
          <p:nvPr>
            <p:ph type="ftr" sz="quarter" idx="10"/>
          </p:nvPr>
        </p:nvSpPr>
        <p:spPr bwMode="auto">
          <a:xfrm>
            <a:off x="2590800" y="6589713"/>
            <a:ext cx="39624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14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1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1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12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1200">
                <a:solidFill>
                  <a:schemeClr val="tx1"/>
                </a:solidFill>
                <a:latin typeface="Calibri" panose="020F0502020204030204" pitchFamily="34" charset="0"/>
                <a:ea typeface="ＭＳ Ｐゴシック" panose="020B0600070205080204" pitchFamily="50" charset="-128"/>
              </a:defRPr>
            </a:lvl5pPr>
            <a:lvl6pPr marL="2514600" indent="-228600" defTabSz="457200" eaLnBrk="0" fontAlgn="base" hangingPunct="0">
              <a:spcBef>
                <a:spcPct val="20000"/>
              </a:spcBef>
              <a:spcAft>
                <a:spcPct val="0"/>
              </a:spcAft>
              <a:buFont typeface="Arial" panose="020B0604020202020204" pitchFamily="34" charset="0"/>
              <a:buChar char="»"/>
              <a:defRPr kumimoji="1" sz="1200">
                <a:solidFill>
                  <a:schemeClr val="tx1"/>
                </a:solidFill>
                <a:latin typeface="Calibri" panose="020F0502020204030204" pitchFamily="34" charset="0"/>
                <a:ea typeface="ＭＳ Ｐゴシック" panose="020B0600070205080204" pitchFamily="50" charset="-128"/>
              </a:defRPr>
            </a:lvl6pPr>
            <a:lvl7pPr marL="2971800" indent="-228600" defTabSz="457200" eaLnBrk="0" fontAlgn="base" hangingPunct="0">
              <a:spcBef>
                <a:spcPct val="20000"/>
              </a:spcBef>
              <a:spcAft>
                <a:spcPct val="0"/>
              </a:spcAft>
              <a:buFont typeface="Arial" panose="020B0604020202020204" pitchFamily="34" charset="0"/>
              <a:buChar char="»"/>
              <a:defRPr kumimoji="1" sz="1200">
                <a:solidFill>
                  <a:schemeClr val="tx1"/>
                </a:solidFill>
                <a:latin typeface="Calibri" panose="020F0502020204030204" pitchFamily="34" charset="0"/>
                <a:ea typeface="ＭＳ Ｐゴシック" panose="020B0600070205080204" pitchFamily="50" charset="-128"/>
              </a:defRPr>
            </a:lvl7pPr>
            <a:lvl8pPr marL="3429000" indent="-228600" defTabSz="457200" eaLnBrk="0" fontAlgn="base" hangingPunct="0">
              <a:spcBef>
                <a:spcPct val="20000"/>
              </a:spcBef>
              <a:spcAft>
                <a:spcPct val="0"/>
              </a:spcAft>
              <a:buFont typeface="Arial" panose="020B0604020202020204" pitchFamily="34" charset="0"/>
              <a:buChar char="»"/>
              <a:defRPr kumimoji="1" sz="1200">
                <a:solidFill>
                  <a:schemeClr val="tx1"/>
                </a:solidFill>
                <a:latin typeface="Calibri" panose="020F0502020204030204" pitchFamily="34" charset="0"/>
                <a:ea typeface="ＭＳ Ｐゴシック" panose="020B0600070205080204" pitchFamily="50" charset="-128"/>
              </a:defRPr>
            </a:lvl8pPr>
            <a:lvl9pPr marL="3886200" indent="-228600" defTabSz="457200" eaLnBrk="0" fontAlgn="base" hangingPunct="0">
              <a:spcBef>
                <a:spcPct val="20000"/>
              </a:spcBef>
              <a:spcAft>
                <a:spcPct val="0"/>
              </a:spcAft>
              <a:buFont typeface="Arial" panose="020B0604020202020204" pitchFamily="34" charset="0"/>
              <a:buChar char="»"/>
              <a:defRPr kumimoji="1" sz="12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r>
              <a:rPr lang="en-US" altLang="ja-JP" sz="800" dirty="0">
                <a:solidFill>
                  <a:srgbClr val="000000"/>
                </a:solidFill>
                <a:latin typeface="Century Gothic" panose="020B0502020202020204" pitchFamily="34" charset="0"/>
              </a:rPr>
              <a:t>Copyright(C)2018</a:t>
            </a:r>
            <a:r>
              <a:rPr lang="ja-JP" altLang="en-US" sz="800" dirty="0">
                <a:solidFill>
                  <a:srgbClr val="000000"/>
                </a:solidFill>
                <a:latin typeface="Century Gothic" panose="020B0502020202020204" pitchFamily="34" charset="0"/>
              </a:rPr>
              <a:t>　東海若手起業塾実行委員会　</a:t>
            </a:r>
            <a:r>
              <a:rPr lang="en-US" altLang="ja-JP" sz="800" dirty="0">
                <a:solidFill>
                  <a:srgbClr val="000000"/>
                </a:solidFill>
                <a:latin typeface="Century Gothic" panose="020B0502020202020204" pitchFamily="34" charset="0"/>
              </a:rPr>
              <a:t>All rights reserved</a:t>
            </a:r>
            <a:endParaRPr lang="ja-JP" altLang="en-US" sz="800" dirty="0">
              <a:solidFill>
                <a:srgbClr val="000000"/>
              </a:solidFill>
              <a:latin typeface="Century Gothic" panose="020B0502020202020204"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タイトル 2"/>
          <p:cNvSpPr>
            <a:spLocks noGrp="1"/>
          </p:cNvSpPr>
          <p:nvPr>
            <p:ph type="title"/>
          </p:nvPr>
        </p:nvSpPr>
        <p:spPr/>
        <p:txBody>
          <a:bodyPr/>
          <a:lstStyle/>
          <a:p>
            <a:r>
              <a:rPr lang="en-US" altLang="ja-JP" sz="1400" dirty="0"/>
              <a:t>7</a:t>
            </a:r>
            <a:r>
              <a:rPr lang="ja-JP" altLang="en-US" sz="1400" dirty="0"/>
              <a:t>．事業内容について</a:t>
            </a:r>
          </a:p>
        </p:txBody>
      </p:sp>
      <p:sp>
        <p:nvSpPr>
          <p:cNvPr id="2" name="コンテンツ プレースホルダー 1"/>
          <p:cNvSpPr>
            <a:spLocks noGrp="1"/>
          </p:cNvSpPr>
          <p:nvPr>
            <p:ph idx="1"/>
          </p:nvPr>
        </p:nvSpPr>
        <p:spPr/>
        <p:style>
          <a:lnRef idx="2">
            <a:schemeClr val="dk1"/>
          </a:lnRef>
          <a:fillRef idx="1">
            <a:schemeClr val="lt1"/>
          </a:fillRef>
          <a:effectRef idx="0">
            <a:schemeClr val="dk1"/>
          </a:effectRef>
          <a:fontRef idx="minor">
            <a:schemeClr val="dk1"/>
          </a:fontRef>
        </p:style>
        <p:txBody>
          <a:bodyPr rtlCol="0">
            <a:normAutofit/>
          </a:bodyPr>
          <a:lstStyle/>
          <a:p>
            <a:pPr eaLnBrk="1" fontAlgn="auto" hangingPunct="1">
              <a:spcAft>
                <a:spcPts val="0"/>
              </a:spcAft>
              <a:buFont typeface="Arial" charset="0"/>
              <a:buChar char="•"/>
              <a:defRPr/>
            </a:pPr>
            <a:r>
              <a:rPr lang="ja-JP" altLang="en-US" dirty="0"/>
              <a:t>事業内容の詳細（図などを使って自由にご記入ください）</a:t>
            </a:r>
            <a:endParaRPr lang="en-US" altLang="ja-JP" dirty="0"/>
          </a:p>
          <a:p>
            <a:pPr lvl="1" eaLnBrk="1" fontAlgn="auto" hangingPunct="1">
              <a:spcAft>
                <a:spcPts val="0"/>
              </a:spcAft>
              <a:buFont typeface="Arial" charset="0"/>
              <a:buChar char="–"/>
              <a:defRPr/>
            </a:pPr>
            <a:endParaRPr lang="en-US" altLang="ja-JP" dirty="0"/>
          </a:p>
          <a:p>
            <a:pPr lvl="1" eaLnBrk="1" fontAlgn="auto" hangingPunct="1">
              <a:spcAft>
                <a:spcPts val="0"/>
              </a:spcAft>
              <a:buFont typeface="Arial" charset="0"/>
              <a:buChar char="–"/>
              <a:defRPr/>
            </a:pPr>
            <a:endParaRPr lang="en-US" altLang="ja-JP" dirty="0"/>
          </a:p>
          <a:p>
            <a:pPr lvl="1" eaLnBrk="1" fontAlgn="auto" hangingPunct="1">
              <a:spcAft>
                <a:spcPts val="0"/>
              </a:spcAft>
              <a:buFont typeface="Arial" charset="0"/>
              <a:buChar char="–"/>
              <a:defRPr/>
            </a:pPr>
            <a:endParaRPr lang="en-US" altLang="ja-JP" dirty="0"/>
          </a:p>
          <a:p>
            <a:pPr lvl="1" eaLnBrk="1" fontAlgn="auto" hangingPunct="1">
              <a:spcAft>
                <a:spcPts val="0"/>
              </a:spcAft>
              <a:buFont typeface="Arial" charset="0"/>
              <a:buChar char="–"/>
              <a:defRPr/>
            </a:pPr>
            <a:endParaRPr lang="en-US" altLang="ja-JP" dirty="0"/>
          </a:p>
          <a:p>
            <a:pPr lvl="1" eaLnBrk="1" fontAlgn="auto" hangingPunct="1">
              <a:spcAft>
                <a:spcPts val="0"/>
              </a:spcAft>
              <a:buFont typeface="Arial" charset="0"/>
              <a:buChar char="–"/>
              <a:defRPr/>
            </a:pPr>
            <a:endParaRPr lang="en-US" altLang="ja-JP" dirty="0"/>
          </a:p>
          <a:p>
            <a:pPr lvl="1" eaLnBrk="1" fontAlgn="auto" hangingPunct="1">
              <a:spcAft>
                <a:spcPts val="0"/>
              </a:spcAft>
              <a:buFont typeface="Arial" charset="0"/>
              <a:buChar char="–"/>
              <a:defRPr/>
            </a:pPr>
            <a:endParaRPr lang="en-US" altLang="ja-JP" dirty="0"/>
          </a:p>
          <a:p>
            <a:pPr lvl="1" eaLnBrk="1" fontAlgn="auto" hangingPunct="1">
              <a:spcAft>
                <a:spcPts val="0"/>
              </a:spcAft>
              <a:buFont typeface="Arial" charset="0"/>
              <a:buChar char="–"/>
              <a:defRPr/>
            </a:pPr>
            <a:endParaRPr lang="en-US" altLang="ja-JP" dirty="0"/>
          </a:p>
          <a:p>
            <a:pPr lvl="1" eaLnBrk="1" fontAlgn="auto" hangingPunct="1">
              <a:spcAft>
                <a:spcPts val="0"/>
              </a:spcAft>
              <a:buFont typeface="Arial" charset="0"/>
              <a:buChar char="–"/>
              <a:defRPr/>
            </a:pPr>
            <a:endParaRPr lang="en-US" altLang="ja-JP" dirty="0"/>
          </a:p>
          <a:p>
            <a:pPr eaLnBrk="1" fontAlgn="auto" hangingPunct="1">
              <a:spcAft>
                <a:spcPts val="0"/>
              </a:spcAft>
              <a:buFont typeface="Arial" charset="0"/>
              <a:buChar char="•"/>
              <a:defRPr/>
            </a:pPr>
            <a:r>
              <a:rPr lang="ja-JP" altLang="en-US" dirty="0"/>
              <a:t>現在の事業の進行状況、状態</a:t>
            </a:r>
            <a:endParaRPr lang="en-US" altLang="ja-JP" dirty="0"/>
          </a:p>
          <a:p>
            <a:pPr lvl="1" eaLnBrk="1" fontAlgn="auto" hangingPunct="1">
              <a:spcAft>
                <a:spcPts val="0"/>
              </a:spcAft>
              <a:buFont typeface="Arial" charset="0"/>
              <a:buChar char="–"/>
              <a:defRPr/>
            </a:pPr>
            <a:endParaRPr lang="en-US" altLang="ja-JP" dirty="0"/>
          </a:p>
          <a:p>
            <a:pPr lvl="1" eaLnBrk="1" fontAlgn="auto" hangingPunct="1">
              <a:spcAft>
                <a:spcPts val="0"/>
              </a:spcAft>
              <a:buFont typeface="Arial" charset="0"/>
              <a:buChar char="–"/>
              <a:defRPr/>
            </a:pPr>
            <a:endParaRPr lang="en-US" altLang="ja-JP" dirty="0"/>
          </a:p>
          <a:p>
            <a:pPr lvl="1" eaLnBrk="1" fontAlgn="auto" hangingPunct="1">
              <a:spcAft>
                <a:spcPts val="0"/>
              </a:spcAft>
              <a:buFont typeface="Arial" charset="0"/>
              <a:buChar char="–"/>
              <a:defRPr/>
            </a:pPr>
            <a:endParaRPr lang="ja-JP" altLang="en-US" dirty="0"/>
          </a:p>
        </p:txBody>
      </p:sp>
      <p:sp>
        <p:nvSpPr>
          <p:cNvPr id="21509" name="スライド番号プレースホルダー 5"/>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14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1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1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12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1200">
                <a:solidFill>
                  <a:schemeClr val="tx1"/>
                </a:solidFill>
                <a:latin typeface="Calibri" panose="020F0502020204030204" pitchFamily="34" charset="0"/>
                <a:ea typeface="ＭＳ Ｐゴシック" panose="020B0600070205080204" pitchFamily="50" charset="-128"/>
              </a:defRPr>
            </a:lvl5pPr>
            <a:lvl6pPr marL="2514600" indent="-228600" defTabSz="457200" eaLnBrk="0" fontAlgn="base" hangingPunct="0">
              <a:spcBef>
                <a:spcPct val="20000"/>
              </a:spcBef>
              <a:spcAft>
                <a:spcPct val="0"/>
              </a:spcAft>
              <a:buFont typeface="Arial" panose="020B0604020202020204" pitchFamily="34" charset="0"/>
              <a:buChar char="»"/>
              <a:defRPr kumimoji="1" sz="1200">
                <a:solidFill>
                  <a:schemeClr val="tx1"/>
                </a:solidFill>
                <a:latin typeface="Calibri" panose="020F0502020204030204" pitchFamily="34" charset="0"/>
                <a:ea typeface="ＭＳ Ｐゴシック" panose="020B0600070205080204" pitchFamily="50" charset="-128"/>
              </a:defRPr>
            </a:lvl6pPr>
            <a:lvl7pPr marL="2971800" indent="-228600" defTabSz="457200" eaLnBrk="0" fontAlgn="base" hangingPunct="0">
              <a:spcBef>
                <a:spcPct val="20000"/>
              </a:spcBef>
              <a:spcAft>
                <a:spcPct val="0"/>
              </a:spcAft>
              <a:buFont typeface="Arial" panose="020B0604020202020204" pitchFamily="34" charset="0"/>
              <a:buChar char="»"/>
              <a:defRPr kumimoji="1" sz="1200">
                <a:solidFill>
                  <a:schemeClr val="tx1"/>
                </a:solidFill>
                <a:latin typeface="Calibri" panose="020F0502020204030204" pitchFamily="34" charset="0"/>
                <a:ea typeface="ＭＳ Ｐゴシック" panose="020B0600070205080204" pitchFamily="50" charset="-128"/>
              </a:defRPr>
            </a:lvl7pPr>
            <a:lvl8pPr marL="3429000" indent="-228600" defTabSz="457200" eaLnBrk="0" fontAlgn="base" hangingPunct="0">
              <a:spcBef>
                <a:spcPct val="20000"/>
              </a:spcBef>
              <a:spcAft>
                <a:spcPct val="0"/>
              </a:spcAft>
              <a:buFont typeface="Arial" panose="020B0604020202020204" pitchFamily="34" charset="0"/>
              <a:buChar char="»"/>
              <a:defRPr kumimoji="1" sz="1200">
                <a:solidFill>
                  <a:schemeClr val="tx1"/>
                </a:solidFill>
                <a:latin typeface="Calibri" panose="020F0502020204030204" pitchFamily="34" charset="0"/>
                <a:ea typeface="ＭＳ Ｐゴシック" panose="020B0600070205080204" pitchFamily="50" charset="-128"/>
              </a:defRPr>
            </a:lvl8pPr>
            <a:lvl9pPr marL="3886200" indent="-228600" defTabSz="457200" eaLnBrk="0" fontAlgn="base" hangingPunct="0">
              <a:spcBef>
                <a:spcPct val="20000"/>
              </a:spcBef>
              <a:spcAft>
                <a:spcPct val="0"/>
              </a:spcAft>
              <a:buFont typeface="Arial" panose="020B0604020202020204" pitchFamily="34" charset="0"/>
              <a:buChar char="»"/>
              <a:defRPr kumimoji="1" sz="12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fld id="{23A4BF25-85FE-4FB3-9512-82DEEC2E4475}" type="slidenum">
              <a:rPr lang="ja-JP" altLang="en-US" sz="1200" smtClean="0">
                <a:solidFill>
                  <a:srgbClr val="000000"/>
                </a:solidFill>
              </a:rPr>
              <a:pPr>
                <a:spcBef>
                  <a:spcPct val="0"/>
                </a:spcBef>
                <a:buFontTx/>
                <a:buNone/>
              </a:pPr>
              <a:t>8</a:t>
            </a:fld>
            <a:endParaRPr lang="ja-JP" altLang="en-US" sz="1200">
              <a:solidFill>
                <a:srgbClr val="000000"/>
              </a:solidFill>
            </a:endParaRPr>
          </a:p>
        </p:txBody>
      </p:sp>
      <p:sp>
        <p:nvSpPr>
          <p:cNvPr id="6" name="フッター プレースホルダー 4">
            <a:extLst>
              <a:ext uri="{FF2B5EF4-FFF2-40B4-BE49-F238E27FC236}">
                <a16:creationId xmlns:a16="http://schemas.microsoft.com/office/drawing/2014/main" id="{4218A8E4-B2AC-7245-B23F-82A8819EE8A1}"/>
              </a:ext>
            </a:extLst>
          </p:cNvPr>
          <p:cNvSpPr>
            <a:spLocks noGrp="1"/>
          </p:cNvSpPr>
          <p:nvPr>
            <p:ph type="ftr" sz="quarter" idx="10"/>
          </p:nvPr>
        </p:nvSpPr>
        <p:spPr bwMode="auto">
          <a:xfrm>
            <a:off x="2590800" y="6491288"/>
            <a:ext cx="39624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14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1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1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12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1200">
                <a:solidFill>
                  <a:schemeClr val="tx1"/>
                </a:solidFill>
                <a:latin typeface="Calibri" panose="020F0502020204030204" pitchFamily="34" charset="0"/>
                <a:ea typeface="ＭＳ Ｐゴシック" panose="020B0600070205080204" pitchFamily="50" charset="-128"/>
              </a:defRPr>
            </a:lvl5pPr>
            <a:lvl6pPr marL="2514600" indent="-228600" defTabSz="457200" eaLnBrk="0" fontAlgn="base" hangingPunct="0">
              <a:spcBef>
                <a:spcPct val="20000"/>
              </a:spcBef>
              <a:spcAft>
                <a:spcPct val="0"/>
              </a:spcAft>
              <a:buFont typeface="Arial" panose="020B0604020202020204" pitchFamily="34" charset="0"/>
              <a:buChar char="»"/>
              <a:defRPr kumimoji="1" sz="1200">
                <a:solidFill>
                  <a:schemeClr val="tx1"/>
                </a:solidFill>
                <a:latin typeface="Calibri" panose="020F0502020204030204" pitchFamily="34" charset="0"/>
                <a:ea typeface="ＭＳ Ｐゴシック" panose="020B0600070205080204" pitchFamily="50" charset="-128"/>
              </a:defRPr>
            </a:lvl6pPr>
            <a:lvl7pPr marL="2971800" indent="-228600" defTabSz="457200" eaLnBrk="0" fontAlgn="base" hangingPunct="0">
              <a:spcBef>
                <a:spcPct val="20000"/>
              </a:spcBef>
              <a:spcAft>
                <a:spcPct val="0"/>
              </a:spcAft>
              <a:buFont typeface="Arial" panose="020B0604020202020204" pitchFamily="34" charset="0"/>
              <a:buChar char="»"/>
              <a:defRPr kumimoji="1" sz="1200">
                <a:solidFill>
                  <a:schemeClr val="tx1"/>
                </a:solidFill>
                <a:latin typeface="Calibri" panose="020F0502020204030204" pitchFamily="34" charset="0"/>
                <a:ea typeface="ＭＳ Ｐゴシック" panose="020B0600070205080204" pitchFamily="50" charset="-128"/>
              </a:defRPr>
            </a:lvl7pPr>
            <a:lvl8pPr marL="3429000" indent="-228600" defTabSz="457200" eaLnBrk="0" fontAlgn="base" hangingPunct="0">
              <a:spcBef>
                <a:spcPct val="20000"/>
              </a:spcBef>
              <a:spcAft>
                <a:spcPct val="0"/>
              </a:spcAft>
              <a:buFont typeface="Arial" panose="020B0604020202020204" pitchFamily="34" charset="0"/>
              <a:buChar char="»"/>
              <a:defRPr kumimoji="1" sz="1200">
                <a:solidFill>
                  <a:schemeClr val="tx1"/>
                </a:solidFill>
                <a:latin typeface="Calibri" panose="020F0502020204030204" pitchFamily="34" charset="0"/>
                <a:ea typeface="ＭＳ Ｐゴシック" panose="020B0600070205080204" pitchFamily="50" charset="-128"/>
              </a:defRPr>
            </a:lvl8pPr>
            <a:lvl9pPr marL="3886200" indent="-228600" defTabSz="457200" eaLnBrk="0" fontAlgn="base" hangingPunct="0">
              <a:spcBef>
                <a:spcPct val="20000"/>
              </a:spcBef>
              <a:spcAft>
                <a:spcPct val="0"/>
              </a:spcAft>
              <a:buFont typeface="Arial" panose="020B0604020202020204" pitchFamily="34" charset="0"/>
              <a:buChar char="»"/>
              <a:defRPr kumimoji="1" sz="12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r>
              <a:rPr lang="en-US" altLang="ja-JP" sz="800" dirty="0">
                <a:solidFill>
                  <a:srgbClr val="000000"/>
                </a:solidFill>
                <a:latin typeface="Century Gothic" panose="020B0502020202020204" pitchFamily="34" charset="0"/>
              </a:rPr>
              <a:t>Copyright(C)2018</a:t>
            </a:r>
            <a:r>
              <a:rPr lang="ja-JP" altLang="en-US" sz="800" dirty="0">
                <a:solidFill>
                  <a:srgbClr val="000000"/>
                </a:solidFill>
                <a:latin typeface="Century Gothic" panose="020B0502020202020204" pitchFamily="34" charset="0"/>
              </a:rPr>
              <a:t>　東海若手起業塾実行委員会　</a:t>
            </a:r>
            <a:r>
              <a:rPr lang="en-US" altLang="ja-JP" sz="800" dirty="0">
                <a:solidFill>
                  <a:srgbClr val="000000"/>
                </a:solidFill>
                <a:latin typeface="Century Gothic" panose="020B0502020202020204" pitchFamily="34" charset="0"/>
              </a:rPr>
              <a:t>All rights reserved</a:t>
            </a:r>
            <a:endParaRPr lang="ja-JP" altLang="en-US" sz="800" dirty="0">
              <a:solidFill>
                <a:srgbClr val="000000"/>
              </a:solidFill>
              <a:latin typeface="Century Gothic" panose="020B0502020202020204"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タイトル 2"/>
          <p:cNvSpPr>
            <a:spLocks noGrp="1"/>
          </p:cNvSpPr>
          <p:nvPr>
            <p:ph type="title"/>
          </p:nvPr>
        </p:nvSpPr>
        <p:spPr/>
        <p:txBody>
          <a:bodyPr/>
          <a:lstStyle/>
          <a:p>
            <a:r>
              <a:rPr lang="en-US" altLang="ja-JP" sz="1400" dirty="0"/>
              <a:t>8</a:t>
            </a:r>
            <a:r>
              <a:rPr lang="ja-JP" altLang="en-US" sz="1400" dirty="0"/>
              <a:t>．エントリー動機について　（可能な限り具体的にご記入ください）</a:t>
            </a:r>
          </a:p>
        </p:txBody>
      </p:sp>
      <p:sp>
        <p:nvSpPr>
          <p:cNvPr id="2" name="コンテンツ プレースホルダー 1"/>
          <p:cNvSpPr>
            <a:spLocks noGrp="1"/>
          </p:cNvSpPr>
          <p:nvPr>
            <p:ph idx="1"/>
          </p:nvPr>
        </p:nvSpPr>
        <p:spPr/>
        <p:style>
          <a:lnRef idx="2">
            <a:schemeClr val="dk1"/>
          </a:lnRef>
          <a:fillRef idx="1">
            <a:schemeClr val="lt1"/>
          </a:fillRef>
          <a:effectRef idx="0">
            <a:schemeClr val="dk1"/>
          </a:effectRef>
          <a:fontRef idx="minor">
            <a:schemeClr val="dk1"/>
          </a:fontRef>
        </p:style>
        <p:txBody>
          <a:bodyPr rtlCol="0">
            <a:normAutofit/>
          </a:bodyPr>
          <a:lstStyle/>
          <a:p>
            <a:pPr eaLnBrk="1" fontAlgn="auto" hangingPunct="1">
              <a:spcAft>
                <a:spcPts val="0"/>
              </a:spcAft>
              <a:buFont typeface="Arial" charset="0"/>
              <a:buChar char="•"/>
              <a:defRPr/>
            </a:pPr>
            <a:r>
              <a:rPr lang="ja-JP" altLang="en-US" dirty="0"/>
              <a:t>起業塾に応募したキッカケ、動機</a:t>
            </a:r>
            <a:endParaRPr lang="en-US" altLang="ja-JP" dirty="0"/>
          </a:p>
          <a:p>
            <a:pPr lvl="1" eaLnBrk="1" fontAlgn="auto" hangingPunct="1">
              <a:spcAft>
                <a:spcPts val="0"/>
              </a:spcAft>
              <a:buFont typeface="Arial" charset="0"/>
              <a:buChar char="–"/>
              <a:defRPr/>
            </a:pPr>
            <a:endParaRPr lang="en-US" altLang="ja-JP" dirty="0"/>
          </a:p>
          <a:p>
            <a:pPr lvl="1" eaLnBrk="1" fontAlgn="auto" hangingPunct="1">
              <a:spcAft>
                <a:spcPts val="0"/>
              </a:spcAft>
              <a:buFont typeface="Arial" charset="0"/>
              <a:buChar char="–"/>
              <a:defRPr/>
            </a:pPr>
            <a:endParaRPr lang="en-US" altLang="ja-JP" dirty="0"/>
          </a:p>
          <a:p>
            <a:pPr lvl="1" eaLnBrk="1" fontAlgn="auto" hangingPunct="1">
              <a:spcAft>
                <a:spcPts val="0"/>
              </a:spcAft>
              <a:buFont typeface="Arial" charset="0"/>
              <a:buChar char="–"/>
              <a:defRPr/>
            </a:pPr>
            <a:endParaRPr lang="en-US" altLang="ja-JP" dirty="0"/>
          </a:p>
          <a:p>
            <a:pPr lvl="1" eaLnBrk="1" fontAlgn="auto" hangingPunct="1">
              <a:spcAft>
                <a:spcPts val="0"/>
              </a:spcAft>
              <a:buFont typeface="Arial" charset="0"/>
              <a:buChar char="–"/>
              <a:defRPr/>
            </a:pPr>
            <a:endParaRPr lang="en-US" altLang="ja-JP" dirty="0"/>
          </a:p>
          <a:p>
            <a:pPr lvl="1" eaLnBrk="1" fontAlgn="auto" hangingPunct="1">
              <a:spcAft>
                <a:spcPts val="0"/>
              </a:spcAft>
              <a:buFont typeface="Arial" charset="0"/>
              <a:buChar char="–"/>
              <a:defRPr/>
            </a:pPr>
            <a:endParaRPr lang="en-US" altLang="ja-JP" dirty="0"/>
          </a:p>
          <a:p>
            <a:pPr lvl="1" eaLnBrk="1" fontAlgn="auto" hangingPunct="1">
              <a:spcAft>
                <a:spcPts val="0"/>
              </a:spcAft>
              <a:buFont typeface="Arial" charset="0"/>
              <a:buChar char="–"/>
              <a:defRPr/>
            </a:pPr>
            <a:endParaRPr lang="en-US" altLang="ja-JP" dirty="0"/>
          </a:p>
          <a:p>
            <a:pPr lvl="1" eaLnBrk="1" fontAlgn="auto" hangingPunct="1">
              <a:spcAft>
                <a:spcPts val="0"/>
              </a:spcAft>
              <a:buFont typeface="Arial" charset="0"/>
              <a:buChar char="–"/>
              <a:defRPr/>
            </a:pPr>
            <a:endParaRPr lang="en-US" altLang="ja-JP" dirty="0"/>
          </a:p>
          <a:p>
            <a:pPr eaLnBrk="1" fontAlgn="auto" hangingPunct="1">
              <a:spcAft>
                <a:spcPts val="0"/>
              </a:spcAft>
              <a:buFont typeface="Arial" charset="0"/>
              <a:buChar char="•"/>
              <a:defRPr/>
            </a:pPr>
            <a:r>
              <a:rPr lang="ja-JP" altLang="en-US" dirty="0"/>
              <a:t>起業塾を通してどのように自分や事業を成長・変化させたいか</a:t>
            </a:r>
            <a:endParaRPr lang="en-US" altLang="ja-JP" dirty="0"/>
          </a:p>
          <a:p>
            <a:pPr lvl="1" eaLnBrk="1" fontAlgn="auto" hangingPunct="1">
              <a:spcAft>
                <a:spcPts val="0"/>
              </a:spcAft>
              <a:buFont typeface="Arial" charset="0"/>
              <a:buChar char="–"/>
              <a:defRPr/>
            </a:pPr>
            <a:endParaRPr lang="en-US" altLang="ja-JP" dirty="0"/>
          </a:p>
          <a:p>
            <a:pPr lvl="1" eaLnBrk="1" fontAlgn="auto" hangingPunct="1">
              <a:spcAft>
                <a:spcPts val="0"/>
              </a:spcAft>
              <a:buFont typeface="Arial" charset="0"/>
              <a:buChar char="–"/>
              <a:defRPr/>
            </a:pPr>
            <a:endParaRPr lang="en-US" altLang="ja-JP" dirty="0"/>
          </a:p>
          <a:p>
            <a:pPr lvl="1" eaLnBrk="1" fontAlgn="auto" hangingPunct="1">
              <a:spcAft>
                <a:spcPts val="0"/>
              </a:spcAft>
              <a:buFont typeface="Arial" charset="0"/>
              <a:buChar char="–"/>
              <a:defRPr/>
            </a:pPr>
            <a:endParaRPr lang="en-US" altLang="ja-JP" dirty="0"/>
          </a:p>
          <a:p>
            <a:pPr lvl="1" eaLnBrk="1" fontAlgn="auto" hangingPunct="1">
              <a:spcAft>
                <a:spcPts val="0"/>
              </a:spcAft>
              <a:buFont typeface="Arial" charset="0"/>
              <a:buChar char="–"/>
              <a:defRPr/>
            </a:pPr>
            <a:endParaRPr lang="en-US" altLang="ja-JP" dirty="0"/>
          </a:p>
          <a:p>
            <a:pPr lvl="1" eaLnBrk="1" fontAlgn="auto" hangingPunct="1">
              <a:spcAft>
                <a:spcPts val="0"/>
              </a:spcAft>
              <a:buFont typeface="Arial" charset="0"/>
              <a:buChar char="–"/>
              <a:defRPr/>
            </a:pPr>
            <a:endParaRPr lang="en-US" altLang="ja-JP" dirty="0"/>
          </a:p>
        </p:txBody>
      </p:sp>
      <p:sp>
        <p:nvSpPr>
          <p:cNvPr id="22533" name="スライド番号プレースホルダー 5"/>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14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1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1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12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1200">
                <a:solidFill>
                  <a:schemeClr val="tx1"/>
                </a:solidFill>
                <a:latin typeface="Calibri" panose="020F0502020204030204" pitchFamily="34" charset="0"/>
                <a:ea typeface="ＭＳ Ｐゴシック" panose="020B0600070205080204" pitchFamily="50" charset="-128"/>
              </a:defRPr>
            </a:lvl5pPr>
            <a:lvl6pPr marL="2514600" indent="-228600" defTabSz="457200" eaLnBrk="0" fontAlgn="base" hangingPunct="0">
              <a:spcBef>
                <a:spcPct val="20000"/>
              </a:spcBef>
              <a:spcAft>
                <a:spcPct val="0"/>
              </a:spcAft>
              <a:buFont typeface="Arial" panose="020B0604020202020204" pitchFamily="34" charset="0"/>
              <a:buChar char="»"/>
              <a:defRPr kumimoji="1" sz="1200">
                <a:solidFill>
                  <a:schemeClr val="tx1"/>
                </a:solidFill>
                <a:latin typeface="Calibri" panose="020F0502020204030204" pitchFamily="34" charset="0"/>
                <a:ea typeface="ＭＳ Ｐゴシック" panose="020B0600070205080204" pitchFamily="50" charset="-128"/>
              </a:defRPr>
            </a:lvl6pPr>
            <a:lvl7pPr marL="2971800" indent="-228600" defTabSz="457200" eaLnBrk="0" fontAlgn="base" hangingPunct="0">
              <a:spcBef>
                <a:spcPct val="20000"/>
              </a:spcBef>
              <a:spcAft>
                <a:spcPct val="0"/>
              </a:spcAft>
              <a:buFont typeface="Arial" panose="020B0604020202020204" pitchFamily="34" charset="0"/>
              <a:buChar char="»"/>
              <a:defRPr kumimoji="1" sz="1200">
                <a:solidFill>
                  <a:schemeClr val="tx1"/>
                </a:solidFill>
                <a:latin typeface="Calibri" panose="020F0502020204030204" pitchFamily="34" charset="0"/>
                <a:ea typeface="ＭＳ Ｐゴシック" panose="020B0600070205080204" pitchFamily="50" charset="-128"/>
              </a:defRPr>
            </a:lvl7pPr>
            <a:lvl8pPr marL="3429000" indent="-228600" defTabSz="457200" eaLnBrk="0" fontAlgn="base" hangingPunct="0">
              <a:spcBef>
                <a:spcPct val="20000"/>
              </a:spcBef>
              <a:spcAft>
                <a:spcPct val="0"/>
              </a:spcAft>
              <a:buFont typeface="Arial" panose="020B0604020202020204" pitchFamily="34" charset="0"/>
              <a:buChar char="»"/>
              <a:defRPr kumimoji="1" sz="1200">
                <a:solidFill>
                  <a:schemeClr val="tx1"/>
                </a:solidFill>
                <a:latin typeface="Calibri" panose="020F0502020204030204" pitchFamily="34" charset="0"/>
                <a:ea typeface="ＭＳ Ｐゴシック" panose="020B0600070205080204" pitchFamily="50" charset="-128"/>
              </a:defRPr>
            </a:lvl8pPr>
            <a:lvl9pPr marL="3886200" indent="-228600" defTabSz="457200" eaLnBrk="0" fontAlgn="base" hangingPunct="0">
              <a:spcBef>
                <a:spcPct val="20000"/>
              </a:spcBef>
              <a:spcAft>
                <a:spcPct val="0"/>
              </a:spcAft>
              <a:buFont typeface="Arial" panose="020B0604020202020204" pitchFamily="34" charset="0"/>
              <a:buChar char="»"/>
              <a:defRPr kumimoji="1" sz="12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fld id="{0A868E9C-0AFE-4108-9DAF-7888750A9D96}" type="slidenum">
              <a:rPr lang="ja-JP" altLang="en-US" sz="1200" smtClean="0">
                <a:solidFill>
                  <a:srgbClr val="000000"/>
                </a:solidFill>
              </a:rPr>
              <a:pPr>
                <a:spcBef>
                  <a:spcPct val="0"/>
                </a:spcBef>
                <a:buFontTx/>
                <a:buNone/>
              </a:pPr>
              <a:t>9</a:t>
            </a:fld>
            <a:endParaRPr lang="ja-JP" altLang="en-US" sz="1200">
              <a:solidFill>
                <a:srgbClr val="000000"/>
              </a:solidFill>
            </a:endParaRPr>
          </a:p>
        </p:txBody>
      </p:sp>
      <p:sp>
        <p:nvSpPr>
          <p:cNvPr id="6" name="フッター プレースホルダー 4">
            <a:extLst>
              <a:ext uri="{FF2B5EF4-FFF2-40B4-BE49-F238E27FC236}">
                <a16:creationId xmlns:a16="http://schemas.microsoft.com/office/drawing/2014/main" id="{14339530-8A45-794E-ACB7-6BE031282ED8}"/>
              </a:ext>
            </a:extLst>
          </p:cNvPr>
          <p:cNvSpPr>
            <a:spLocks noGrp="1"/>
          </p:cNvSpPr>
          <p:nvPr>
            <p:ph type="ftr" sz="quarter" idx="10"/>
          </p:nvPr>
        </p:nvSpPr>
        <p:spPr bwMode="auto">
          <a:xfrm>
            <a:off x="2590800" y="6491288"/>
            <a:ext cx="39624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14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14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1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12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1200">
                <a:solidFill>
                  <a:schemeClr val="tx1"/>
                </a:solidFill>
                <a:latin typeface="Calibri" panose="020F0502020204030204" pitchFamily="34" charset="0"/>
                <a:ea typeface="ＭＳ Ｐゴシック" panose="020B0600070205080204" pitchFamily="50" charset="-128"/>
              </a:defRPr>
            </a:lvl5pPr>
            <a:lvl6pPr marL="2514600" indent="-228600" defTabSz="457200" eaLnBrk="0" fontAlgn="base" hangingPunct="0">
              <a:spcBef>
                <a:spcPct val="20000"/>
              </a:spcBef>
              <a:spcAft>
                <a:spcPct val="0"/>
              </a:spcAft>
              <a:buFont typeface="Arial" panose="020B0604020202020204" pitchFamily="34" charset="0"/>
              <a:buChar char="»"/>
              <a:defRPr kumimoji="1" sz="1200">
                <a:solidFill>
                  <a:schemeClr val="tx1"/>
                </a:solidFill>
                <a:latin typeface="Calibri" panose="020F0502020204030204" pitchFamily="34" charset="0"/>
                <a:ea typeface="ＭＳ Ｐゴシック" panose="020B0600070205080204" pitchFamily="50" charset="-128"/>
              </a:defRPr>
            </a:lvl6pPr>
            <a:lvl7pPr marL="2971800" indent="-228600" defTabSz="457200" eaLnBrk="0" fontAlgn="base" hangingPunct="0">
              <a:spcBef>
                <a:spcPct val="20000"/>
              </a:spcBef>
              <a:spcAft>
                <a:spcPct val="0"/>
              </a:spcAft>
              <a:buFont typeface="Arial" panose="020B0604020202020204" pitchFamily="34" charset="0"/>
              <a:buChar char="»"/>
              <a:defRPr kumimoji="1" sz="1200">
                <a:solidFill>
                  <a:schemeClr val="tx1"/>
                </a:solidFill>
                <a:latin typeface="Calibri" panose="020F0502020204030204" pitchFamily="34" charset="0"/>
                <a:ea typeface="ＭＳ Ｐゴシック" panose="020B0600070205080204" pitchFamily="50" charset="-128"/>
              </a:defRPr>
            </a:lvl7pPr>
            <a:lvl8pPr marL="3429000" indent="-228600" defTabSz="457200" eaLnBrk="0" fontAlgn="base" hangingPunct="0">
              <a:spcBef>
                <a:spcPct val="20000"/>
              </a:spcBef>
              <a:spcAft>
                <a:spcPct val="0"/>
              </a:spcAft>
              <a:buFont typeface="Arial" panose="020B0604020202020204" pitchFamily="34" charset="0"/>
              <a:buChar char="»"/>
              <a:defRPr kumimoji="1" sz="1200">
                <a:solidFill>
                  <a:schemeClr val="tx1"/>
                </a:solidFill>
                <a:latin typeface="Calibri" panose="020F0502020204030204" pitchFamily="34" charset="0"/>
                <a:ea typeface="ＭＳ Ｐゴシック" panose="020B0600070205080204" pitchFamily="50" charset="-128"/>
              </a:defRPr>
            </a:lvl8pPr>
            <a:lvl9pPr marL="3886200" indent="-228600" defTabSz="457200" eaLnBrk="0" fontAlgn="base" hangingPunct="0">
              <a:spcBef>
                <a:spcPct val="20000"/>
              </a:spcBef>
              <a:spcAft>
                <a:spcPct val="0"/>
              </a:spcAft>
              <a:buFont typeface="Arial" panose="020B0604020202020204" pitchFamily="34" charset="0"/>
              <a:buChar char="»"/>
              <a:defRPr kumimoji="1" sz="12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r>
              <a:rPr lang="en-US" altLang="ja-JP" sz="800" dirty="0">
                <a:solidFill>
                  <a:srgbClr val="000000"/>
                </a:solidFill>
                <a:latin typeface="Century Gothic" panose="020B0502020202020204" pitchFamily="34" charset="0"/>
              </a:rPr>
              <a:t>Copyright(C)2018</a:t>
            </a:r>
            <a:r>
              <a:rPr lang="ja-JP" altLang="en-US" sz="800" dirty="0">
                <a:solidFill>
                  <a:srgbClr val="000000"/>
                </a:solidFill>
                <a:latin typeface="Century Gothic" panose="020B0502020202020204" pitchFamily="34" charset="0"/>
              </a:rPr>
              <a:t>　東海若手起業塾実行委員会　</a:t>
            </a:r>
            <a:r>
              <a:rPr lang="en-US" altLang="ja-JP" sz="800" dirty="0">
                <a:solidFill>
                  <a:srgbClr val="000000"/>
                </a:solidFill>
                <a:latin typeface="Century Gothic" panose="020B0502020202020204" pitchFamily="34" charset="0"/>
              </a:rPr>
              <a:t>All rights reserved</a:t>
            </a:r>
            <a:endParaRPr lang="ja-JP" altLang="en-US" sz="800" dirty="0">
              <a:solidFill>
                <a:srgbClr val="000000"/>
              </a:solidFill>
              <a:latin typeface="Century Gothic" panose="020B0502020202020204" pitchFamily="34" charset="0"/>
            </a:endParaRPr>
          </a:p>
        </p:txBody>
      </p:sp>
    </p:spTree>
  </p:cSld>
  <p:clrMapOvr>
    <a:masterClrMapping/>
  </p:clrMapOvr>
</p:sld>
</file>

<file path=ppt/theme/theme1.xml><?xml version="1.0" encoding="utf-8"?>
<a:theme xmlns:a="http://schemas.openxmlformats.org/drawingml/2006/main" name="ホワイ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2782</TotalTime>
  <Words>816</Words>
  <Application>Microsoft Macintosh PowerPoint</Application>
  <PresentationFormat>画面に合わせる (4:3)</PresentationFormat>
  <Paragraphs>263</Paragraphs>
  <Slides>14</Slides>
  <Notes>4</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14</vt:i4>
      </vt:variant>
    </vt:vector>
  </HeadingPairs>
  <TitlesOfParts>
    <vt:vector size="19" baseType="lpstr">
      <vt:lpstr>ＭＳ Ｐゴシック</vt:lpstr>
      <vt:lpstr>Arial</vt:lpstr>
      <vt:lpstr>Calibri</vt:lpstr>
      <vt:lpstr>Century Gothic</vt:lpstr>
      <vt:lpstr>ホワイト</vt:lpstr>
      <vt:lpstr>記入にあたっての注意事項</vt:lpstr>
      <vt:lpstr>PowerPoint プレゼンテーション</vt:lpstr>
      <vt:lpstr>2．団体（法人）、事業について</vt:lpstr>
      <vt:lpstr>3．プロフィール　（可能な限り具体的にご記入ください）</vt:lpstr>
      <vt:lpstr>PowerPoint プレゼンテーション</vt:lpstr>
      <vt:lpstr>5．取り組む社会（地域）課題と顧客について</vt:lpstr>
      <vt:lpstr>6．取り組む社会（地域）課題と顧客について</vt:lpstr>
      <vt:lpstr>7．事業内容について</vt:lpstr>
      <vt:lpstr>8．エントリー動機について　（可能な限り具体的にご記入ください）</vt:lpstr>
      <vt:lpstr>9．活動団体（法人）、事業、社会の傾向などについて</vt:lpstr>
      <vt:lpstr>10．関係者図（ステイクホルダー等について）</vt:lpstr>
      <vt:lpstr>11．先行事例について</vt:lpstr>
      <vt:lpstr>12．収支について（3年分）</vt:lpstr>
      <vt:lpstr>13．本塾への応募に関する「応援者」について　    ※エントリー起業家と別組織の方を想定しています</vt:lpstr>
    </vt:vector>
  </TitlesOfParts>
  <Company>まちおこし�嶋屋</Company>
  <LinksUpToDate>false</LinksUpToDate>
  <SharedDoc>false</SharedDoc>
  <HyperlinksChanged>false</HyperlinksChanged>
  <AppVersion>16.0011</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おかざき・まちシゴト・アイディアプランコンテスト ブラッシュアップ研修シート</dc:title>
  <dc:creator>�嶋 舞</dc:creator>
  <cp:lastModifiedBy>tat</cp:lastModifiedBy>
  <cp:revision>195</cp:revision>
  <cp:lastPrinted>2012-04-27T08:14:26Z</cp:lastPrinted>
  <dcterms:created xsi:type="dcterms:W3CDTF">2012-01-24T05:30:20Z</dcterms:created>
  <dcterms:modified xsi:type="dcterms:W3CDTF">2018-04-12T06:38:23Z</dcterms:modified>
</cp:coreProperties>
</file>